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Lst>
  <p:notesMasterIdLst>
    <p:notesMasterId r:id="rId38"/>
  </p:notesMasterIdLst>
  <p:sldIdLst>
    <p:sldId id="780" r:id="rId4"/>
    <p:sldId id="472" r:id="rId5"/>
    <p:sldId id="737" r:id="rId6"/>
    <p:sldId id="783" r:id="rId7"/>
    <p:sldId id="809" r:id="rId8"/>
    <p:sldId id="785" r:id="rId9"/>
    <p:sldId id="792" r:id="rId10"/>
    <p:sldId id="806" r:id="rId11"/>
    <p:sldId id="802" r:id="rId12"/>
    <p:sldId id="803" r:id="rId13"/>
    <p:sldId id="810" r:id="rId14"/>
    <p:sldId id="790" r:id="rId15"/>
    <p:sldId id="789" r:id="rId16"/>
    <p:sldId id="804" r:id="rId17"/>
    <p:sldId id="805" r:id="rId18"/>
    <p:sldId id="797" r:id="rId19"/>
    <p:sldId id="795" r:id="rId20"/>
    <p:sldId id="796" r:id="rId21"/>
    <p:sldId id="815" r:id="rId22"/>
    <p:sldId id="807" r:id="rId23"/>
    <p:sldId id="788" r:id="rId24"/>
    <p:sldId id="808" r:id="rId25"/>
    <p:sldId id="256" r:id="rId26"/>
    <p:sldId id="799" r:id="rId27"/>
    <p:sldId id="801" r:id="rId28"/>
    <p:sldId id="786" r:id="rId29"/>
    <p:sldId id="791" r:id="rId30"/>
    <p:sldId id="814" r:id="rId31"/>
    <p:sldId id="800" r:id="rId32"/>
    <p:sldId id="777" r:id="rId33"/>
    <p:sldId id="778" r:id="rId34"/>
    <p:sldId id="779" r:id="rId35"/>
    <p:sldId id="619" r:id="rId36"/>
    <p:sldId id="816"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6BDAB11-D910-4294-B527-4F14F8F0D5C6}" v="1" dt="2024-08-30T17:21:36.89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472" autoAdjust="0"/>
    <p:restoredTop sz="94660"/>
  </p:normalViewPr>
  <p:slideViewPr>
    <p:cSldViewPr snapToGrid="0">
      <p:cViewPr>
        <p:scale>
          <a:sx n="140" d="100"/>
          <a:sy n="140" d="100"/>
        </p:scale>
        <p:origin x="-1074" y="-678"/>
      </p:cViewPr>
      <p:guideLst/>
    </p:cSldViewPr>
  </p:slideViewPr>
  <p:notesTextViewPr>
    <p:cViewPr>
      <p:scale>
        <a:sx n="1" d="1"/>
        <a:sy n="1" d="1"/>
      </p:scale>
      <p:origin x="0" y="0"/>
    </p:cViewPr>
  </p:notesTextViewPr>
  <p:sorterViewPr>
    <p:cViewPr>
      <p:scale>
        <a:sx n="100" d="100"/>
        <a:sy n="100" d="100"/>
      </p:scale>
      <p:origin x="0" y="-5256"/>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presProps" Target="presProps.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tableStyles" Target="tableStyle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microsoft.com/office/2015/10/relationships/revisionInfo" Target="revisionInfo.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microsoft.com/office/2016/11/relationships/changesInfo" Target="changesInfos/changesInfo1.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william choctaw" userId="26492e752c26e0f2" providerId="Windows Live" clId="Web-{86BDAB11-D910-4294-B527-4F14F8F0D5C6}"/>
    <pc:docChg chg="delSld">
      <pc:chgData name="william choctaw" userId="26492e752c26e0f2" providerId="Windows Live" clId="Web-{86BDAB11-D910-4294-B527-4F14F8F0D5C6}" dt="2024-08-30T17:21:36.890" v="0"/>
      <pc:docMkLst>
        <pc:docMk/>
      </pc:docMkLst>
      <pc:sldChg chg="del">
        <pc:chgData name="william choctaw" userId="26492e752c26e0f2" providerId="Windows Live" clId="Web-{86BDAB11-D910-4294-B527-4F14F8F0D5C6}" dt="2024-08-30T17:21:36.890" v="0"/>
        <pc:sldMkLst>
          <pc:docMk/>
          <pc:sldMk cId="1753517428" sldId="817"/>
        </pc:sldMkLst>
      </pc:sldChg>
    </pc:docChg>
  </pc:docChgLst>
  <pc:docChgLst>
    <pc:chgData name="william choctaw" userId="26492e752c26e0f2" providerId="LiveId" clId="{6CB65134-EBCF-4C78-90A3-74EB2DCDEA13}"/>
    <pc:docChg chg="undo custSel addSld delSld modSld sldOrd">
      <pc:chgData name="william choctaw" userId="26492e752c26e0f2" providerId="LiveId" clId="{6CB65134-EBCF-4C78-90A3-74EB2DCDEA13}" dt="2024-08-28T03:17:29.281" v="1355" actId="1076"/>
      <pc:docMkLst>
        <pc:docMk/>
      </pc:docMkLst>
      <pc:sldChg chg="modSp mod ord">
        <pc:chgData name="william choctaw" userId="26492e752c26e0f2" providerId="LiveId" clId="{6CB65134-EBCF-4C78-90A3-74EB2DCDEA13}" dt="2024-08-26T16:46:06.803" v="820"/>
        <pc:sldMkLst>
          <pc:docMk/>
          <pc:sldMk cId="400177462" sldId="256"/>
        </pc:sldMkLst>
        <pc:spChg chg="mod">
          <ac:chgData name="william choctaw" userId="26492e752c26e0f2" providerId="LiveId" clId="{6CB65134-EBCF-4C78-90A3-74EB2DCDEA13}" dt="2024-08-26T15:22:14.620" v="456" actId="20577"/>
          <ac:spMkLst>
            <pc:docMk/>
            <pc:sldMk cId="400177462" sldId="256"/>
            <ac:spMk id="5" creationId="{3C5CE088-8EEC-A214-104A-B8F93E71F721}"/>
          </ac:spMkLst>
        </pc:spChg>
      </pc:sldChg>
      <pc:sldChg chg="addSp delSp modSp mod">
        <pc:chgData name="william choctaw" userId="26492e752c26e0f2" providerId="LiveId" clId="{6CB65134-EBCF-4C78-90A3-74EB2DCDEA13}" dt="2024-08-27T16:06:39.555" v="1270" actId="26606"/>
        <pc:sldMkLst>
          <pc:docMk/>
          <pc:sldMk cId="1980294606" sldId="472"/>
        </pc:sldMkLst>
        <pc:spChg chg="mod">
          <ac:chgData name="william choctaw" userId="26492e752c26e0f2" providerId="LiveId" clId="{6CB65134-EBCF-4C78-90A3-74EB2DCDEA13}" dt="2024-08-27T16:06:39.555" v="1270" actId="26606"/>
          <ac:spMkLst>
            <pc:docMk/>
            <pc:sldMk cId="1980294606" sldId="472"/>
            <ac:spMk id="2" creationId="{196D5879-A04E-2673-1B37-7264073B8968}"/>
          </ac:spMkLst>
        </pc:spChg>
        <pc:spChg chg="mod">
          <ac:chgData name="william choctaw" userId="26492e752c26e0f2" providerId="LiveId" clId="{6CB65134-EBCF-4C78-90A3-74EB2DCDEA13}" dt="2024-08-27T16:06:39.555" v="1270" actId="26606"/>
          <ac:spMkLst>
            <pc:docMk/>
            <pc:sldMk cId="1980294606" sldId="472"/>
            <ac:spMk id="3" creationId="{FF86536A-8362-B502-BCAC-E35DAFCFF757}"/>
          </ac:spMkLst>
        </pc:spChg>
        <pc:spChg chg="mod">
          <ac:chgData name="william choctaw" userId="26492e752c26e0f2" providerId="LiveId" clId="{6CB65134-EBCF-4C78-90A3-74EB2DCDEA13}" dt="2024-08-27T16:06:39.555" v="1270" actId="26606"/>
          <ac:spMkLst>
            <pc:docMk/>
            <pc:sldMk cId="1980294606" sldId="472"/>
            <ac:spMk id="4" creationId="{2B56156E-3419-3383-454C-3B889A79F57B}"/>
          </ac:spMkLst>
        </pc:spChg>
        <pc:spChg chg="del">
          <ac:chgData name="william choctaw" userId="26492e752c26e0f2" providerId="LiveId" clId="{6CB65134-EBCF-4C78-90A3-74EB2DCDEA13}" dt="2024-08-27T16:06:39.555" v="1270" actId="26606"/>
          <ac:spMkLst>
            <pc:docMk/>
            <pc:sldMk cId="1980294606" sldId="472"/>
            <ac:spMk id="11" creationId="{913AE63C-D5B4-45D1-ACFC-648CFFCF9805}"/>
          </ac:spMkLst>
        </pc:spChg>
        <pc:spChg chg="del">
          <ac:chgData name="william choctaw" userId="26492e752c26e0f2" providerId="LiveId" clId="{6CB65134-EBCF-4C78-90A3-74EB2DCDEA13}" dt="2024-08-27T16:06:39.555" v="1270" actId="26606"/>
          <ac:spMkLst>
            <pc:docMk/>
            <pc:sldMk cId="1980294606" sldId="472"/>
            <ac:spMk id="17" creationId="{D1945E2A-ABF1-415C-B37A-BD0A5C199036}"/>
          </ac:spMkLst>
        </pc:spChg>
        <pc:spChg chg="add">
          <ac:chgData name="william choctaw" userId="26492e752c26e0f2" providerId="LiveId" clId="{6CB65134-EBCF-4C78-90A3-74EB2DCDEA13}" dt="2024-08-27T16:06:39.555" v="1270" actId="26606"/>
          <ac:spMkLst>
            <pc:docMk/>
            <pc:sldMk cId="1980294606" sldId="472"/>
            <ac:spMk id="31" creationId="{2EB492CD-616E-47F8-933B-5E2D952A0593}"/>
          </ac:spMkLst>
        </pc:spChg>
        <pc:spChg chg="add">
          <ac:chgData name="william choctaw" userId="26492e752c26e0f2" providerId="LiveId" clId="{6CB65134-EBCF-4C78-90A3-74EB2DCDEA13}" dt="2024-08-27T16:06:39.555" v="1270" actId="26606"/>
          <ac:spMkLst>
            <pc:docMk/>
            <pc:sldMk cId="1980294606" sldId="472"/>
            <ac:spMk id="33" creationId="{59383CF9-23B5-4335-9B21-1791C4CF1C75}"/>
          </ac:spMkLst>
        </pc:spChg>
        <pc:spChg chg="add">
          <ac:chgData name="william choctaw" userId="26492e752c26e0f2" providerId="LiveId" clId="{6CB65134-EBCF-4C78-90A3-74EB2DCDEA13}" dt="2024-08-27T16:06:39.555" v="1270" actId="26606"/>
          <ac:spMkLst>
            <pc:docMk/>
            <pc:sldMk cId="1980294606" sldId="472"/>
            <ac:spMk id="35" creationId="{0007FE00-9498-4706-B255-6437B0252C02}"/>
          </ac:spMkLst>
        </pc:spChg>
        <pc:grpChg chg="del">
          <ac:chgData name="william choctaw" userId="26492e752c26e0f2" providerId="LiveId" clId="{6CB65134-EBCF-4C78-90A3-74EB2DCDEA13}" dt="2024-08-27T16:06:39.555" v="1270" actId="26606"/>
          <ac:grpSpMkLst>
            <pc:docMk/>
            <pc:sldMk cId="1980294606" sldId="472"/>
            <ac:grpSpMk id="13" creationId="{601C064A-E6E4-44D2-B345-2BB7514A7007}"/>
          </ac:grpSpMkLst>
        </pc:grpChg>
        <pc:grpChg chg="del">
          <ac:chgData name="william choctaw" userId="26492e752c26e0f2" providerId="LiveId" clId="{6CB65134-EBCF-4C78-90A3-74EB2DCDEA13}" dt="2024-08-27T16:06:39.555" v="1270" actId="26606"/>
          <ac:grpSpMkLst>
            <pc:docMk/>
            <pc:sldMk cId="1980294606" sldId="472"/>
            <ac:grpSpMk id="19" creationId="{BCCEE623-F22A-4681-990C-036558C13556}"/>
          </ac:grpSpMkLst>
        </pc:grpChg>
        <pc:picChg chg="mod ord">
          <ac:chgData name="william choctaw" userId="26492e752c26e0f2" providerId="LiveId" clId="{6CB65134-EBCF-4C78-90A3-74EB2DCDEA13}" dt="2024-08-27T16:06:39.555" v="1270" actId="26606"/>
          <ac:picMkLst>
            <pc:docMk/>
            <pc:sldMk cId="1980294606" sldId="472"/>
            <ac:picMk id="6" creationId="{F4A7FF71-453F-2BF2-7C56-BBF1B22AE510}"/>
          </ac:picMkLst>
        </pc:picChg>
      </pc:sldChg>
      <pc:sldChg chg="addSp delSp modSp add mod">
        <pc:chgData name="william choctaw" userId="26492e752c26e0f2" providerId="LiveId" clId="{6CB65134-EBCF-4C78-90A3-74EB2DCDEA13}" dt="2024-08-26T14:54:05.751" v="115" actId="26606"/>
        <pc:sldMkLst>
          <pc:docMk/>
          <pc:sldMk cId="618440847" sldId="619"/>
        </pc:sldMkLst>
        <pc:spChg chg="mod">
          <ac:chgData name="william choctaw" userId="26492e752c26e0f2" providerId="LiveId" clId="{6CB65134-EBCF-4C78-90A3-74EB2DCDEA13}" dt="2024-08-26T14:54:05.751" v="115" actId="26606"/>
          <ac:spMkLst>
            <pc:docMk/>
            <pc:sldMk cId="618440847" sldId="619"/>
            <ac:spMk id="2" creationId="{4EAB4942-0438-7CC2-DF80-DBA89D6E8071}"/>
          </ac:spMkLst>
        </pc:spChg>
        <pc:spChg chg="del">
          <ac:chgData name="william choctaw" userId="26492e752c26e0f2" providerId="LiveId" clId="{6CB65134-EBCF-4C78-90A3-74EB2DCDEA13}" dt="2024-08-26T14:54:05.751" v="115" actId="26606"/>
          <ac:spMkLst>
            <pc:docMk/>
            <pc:sldMk cId="618440847" sldId="619"/>
            <ac:spMk id="48" creationId="{D2C10054-4E8D-4B66-67B8-8A894756390B}"/>
          </ac:spMkLst>
        </pc:spChg>
        <pc:spChg chg="del">
          <ac:chgData name="william choctaw" userId="26492e752c26e0f2" providerId="LiveId" clId="{6CB65134-EBCF-4C78-90A3-74EB2DCDEA13}" dt="2024-08-26T14:54:05.751" v="115" actId="26606"/>
          <ac:spMkLst>
            <pc:docMk/>
            <pc:sldMk cId="618440847" sldId="619"/>
            <ac:spMk id="51" creationId="{913AE63C-D5B4-45D1-ACFC-648CFFCF9805}"/>
          </ac:spMkLst>
        </pc:spChg>
        <pc:spChg chg="del">
          <ac:chgData name="william choctaw" userId="26492e752c26e0f2" providerId="LiveId" clId="{6CB65134-EBCF-4C78-90A3-74EB2DCDEA13}" dt="2024-08-26T14:54:05.751" v="115" actId="26606"/>
          <ac:spMkLst>
            <pc:docMk/>
            <pc:sldMk cId="618440847" sldId="619"/>
            <ac:spMk id="57" creationId="{D1945E2A-ABF1-415C-B37A-BD0A5C199036}"/>
          </ac:spMkLst>
        </pc:spChg>
        <pc:spChg chg="add">
          <ac:chgData name="william choctaw" userId="26492e752c26e0f2" providerId="LiveId" clId="{6CB65134-EBCF-4C78-90A3-74EB2DCDEA13}" dt="2024-08-26T14:54:05.751" v="115" actId="26606"/>
          <ac:spMkLst>
            <pc:docMk/>
            <pc:sldMk cId="618440847" sldId="619"/>
            <ac:spMk id="71" creationId="{A8384FB5-9ADC-4DDC-881B-597D56F5B15D}"/>
          </ac:spMkLst>
        </pc:spChg>
        <pc:spChg chg="add">
          <ac:chgData name="william choctaw" userId="26492e752c26e0f2" providerId="LiveId" clId="{6CB65134-EBCF-4C78-90A3-74EB2DCDEA13}" dt="2024-08-26T14:54:05.751" v="115" actId="26606"/>
          <ac:spMkLst>
            <pc:docMk/>
            <pc:sldMk cId="618440847" sldId="619"/>
            <ac:spMk id="73" creationId="{91E5A9A7-95C6-4F4F-B00E-C82E07FE62EF}"/>
          </ac:spMkLst>
        </pc:spChg>
        <pc:spChg chg="add">
          <ac:chgData name="william choctaw" userId="26492e752c26e0f2" providerId="LiveId" clId="{6CB65134-EBCF-4C78-90A3-74EB2DCDEA13}" dt="2024-08-26T14:54:05.751" v="115" actId="26606"/>
          <ac:spMkLst>
            <pc:docMk/>
            <pc:sldMk cId="618440847" sldId="619"/>
            <ac:spMk id="75" creationId="{D07DD2DE-F619-49DD-B5E7-03A290FF4ED1}"/>
          </ac:spMkLst>
        </pc:spChg>
        <pc:spChg chg="add">
          <ac:chgData name="william choctaw" userId="26492e752c26e0f2" providerId="LiveId" clId="{6CB65134-EBCF-4C78-90A3-74EB2DCDEA13}" dt="2024-08-26T14:54:05.751" v="115" actId="26606"/>
          <ac:spMkLst>
            <pc:docMk/>
            <pc:sldMk cId="618440847" sldId="619"/>
            <ac:spMk id="77" creationId="{85149191-5F60-4A28-AAFF-039F96B0F3EC}"/>
          </ac:spMkLst>
        </pc:spChg>
        <pc:spChg chg="add">
          <ac:chgData name="william choctaw" userId="26492e752c26e0f2" providerId="LiveId" clId="{6CB65134-EBCF-4C78-90A3-74EB2DCDEA13}" dt="2024-08-26T14:54:05.751" v="115" actId="26606"/>
          <ac:spMkLst>
            <pc:docMk/>
            <pc:sldMk cId="618440847" sldId="619"/>
            <ac:spMk id="79" creationId="{F8260ED5-17F7-4158-B241-D51DD4CF1B7E}"/>
          </ac:spMkLst>
        </pc:spChg>
        <pc:grpChg chg="del">
          <ac:chgData name="william choctaw" userId="26492e752c26e0f2" providerId="LiveId" clId="{6CB65134-EBCF-4C78-90A3-74EB2DCDEA13}" dt="2024-08-26T14:54:05.751" v="115" actId="26606"/>
          <ac:grpSpMkLst>
            <pc:docMk/>
            <pc:sldMk cId="618440847" sldId="619"/>
            <ac:grpSpMk id="53" creationId="{601C064A-E6E4-44D2-B345-2BB7514A7007}"/>
          </ac:grpSpMkLst>
        </pc:grpChg>
        <pc:grpChg chg="del">
          <ac:chgData name="william choctaw" userId="26492e752c26e0f2" providerId="LiveId" clId="{6CB65134-EBCF-4C78-90A3-74EB2DCDEA13}" dt="2024-08-26T14:54:05.751" v="115" actId="26606"/>
          <ac:grpSpMkLst>
            <pc:docMk/>
            <pc:sldMk cId="618440847" sldId="619"/>
            <ac:grpSpMk id="59" creationId="{BCCEE623-F22A-4681-990C-036558C13556}"/>
          </ac:grpSpMkLst>
        </pc:grpChg>
        <pc:picChg chg="mod ord">
          <ac:chgData name="william choctaw" userId="26492e752c26e0f2" providerId="LiveId" clId="{6CB65134-EBCF-4C78-90A3-74EB2DCDEA13}" dt="2024-08-26T14:54:05.751" v="115" actId="26606"/>
          <ac:picMkLst>
            <pc:docMk/>
            <pc:sldMk cId="618440847" sldId="619"/>
            <ac:picMk id="5" creationId="{B630507D-FD4F-372C-C9E7-937E40694A39}"/>
          </ac:picMkLst>
        </pc:picChg>
      </pc:sldChg>
      <pc:sldChg chg="add del">
        <pc:chgData name="william choctaw" userId="26492e752c26e0f2" providerId="LiveId" clId="{6CB65134-EBCF-4C78-90A3-74EB2DCDEA13}" dt="2024-08-26T14:50:58.109" v="97" actId="2696"/>
        <pc:sldMkLst>
          <pc:docMk/>
          <pc:sldMk cId="1464068952" sldId="742"/>
        </pc:sldMkLst>
      </pc:sldChg>
      <pc:sldChg chg="delSp modSp add mod setBg setClrOvrMap">
        <pc:chgData name="william choctaw" userId="26492e752c26e0f2" providerId="LiveId" clId="{6CB65134-EBCF-4C78-90A3-74EB2DCDEA13}" dt="2024-08-26T17:45:30.174" v="1257" actId="20577"/>
        <pc:sldMkLst>
          <pc:docMk/>
          <pc:sldMk cId="232044285" sldId="777"/>
        </pc:sldMkLst>
        <pc:spChg chg="mod">
          <ac:chgData name="william choctaw" userId="26492e752c26e0f2" providerId="LiveId" clId="{6CB65134-EBCF-4C78-90A3-74EB2DCDEA13}" dt="2024-08-26T14:52:20.262" v="100" actId="26606"/>
          <ac:spMkLst>
            <pc:docMk/>
            <pc:sldMk cId="232044285" sldId="777"/>
            <ac:spMk id="2" creationId="{42FC5C93-5C03-951B-94CC-916A19051947}"/>
          </ac:spMkLst>
        </pc:spChg>
        <pc:spChg chg="mod">
          <ac:chgData name="william choctaw" userId="26492e752c26e0f2" providerId="LiveId" clId="{6CB65134-EBCF-4C78-90A3-74EB2DCDEA13}" dt="2024-08-26T14:52:20.262" v="100" actId="26606"/>
          <ac:spMkLst>
            <pc:docMk/>
            <pc:sldMk cId="232044285" sldId="777"/>
            <ac:spMk id="4" creationId="{91D49C39-811E-85BA-FFE6-08870523E81E}"/>
          </ac:spMkLst>
        </pc:spChg>
        <pc:spChg chg="del">
          <ac:chgData name="william choctaw" userId="26492e752c26e0f2" providerId="LiveId" clId="{6CB65134-EBCF-4C78-90A3-74EB2DCDEA13}" dt="2024-08-26T14:52:20.262" v="100" actId="26606"/>
          <ac:spMkLst>
            <pc:docMk/>
            <pc:sldMk cId="232044285" sldId="777"/>
            <ac:spMk id="16" creationId="{B50AB553-2A96-4A92-96F2-93548E096954}"/>
          </ac:spMkLst>
        </pc:spChg>
        <pc:graphicFrameChg chg="mod modGraphic">
          <ac:chgData name="william choctaw" userId="26492e752c26e0f2" providerId="LiveId" clId="{6CB65134-EBCF-4C78-90A3-74EB2DCDEA13}" dt="2024-08-26T17:45:30.174" v="1257" actId="20577"/>
          <ac:graphicFrameMkLst>
            <pc:docMk/>
            <pc:sldMk cId="232044285" sldId="777"/>
            <ac:graphicFrameMk id="17" creationId="{F1E642EC-85D0-E8C8-CAA3-9D46E840C76E}"/>
          </ac:graphicFrameMkLst>
        </pc:graphicFrameChg>
        <pc:picChg chg="mod">
          <ac:chgData name="william choctaw" userId="26492e752c26e0f2" providerId="LiveId" clId="{6CB65134-EBCF-4C78-90A3-74EB2DCDEA13}" dt="2024-08-26T14:52:20.262" v="100" actId="26606"/>
          <ac:picMkLst>
            <pc:docMk/>
            <pc:sldMk cId="232044285" sldId="777"/>
            <ac:picMk id="15" creationId="{0D8BED7A-E444-B510-6E79-30B6BA93F1EF}"/>
          </ac:picMkLst>
        </pc:picChg>
      </pc:sldChg>
      <pc:sldChg chg="addSp delSp modSp add mod">
        <pc:chgData name="william choctaw" userId="26492e752c26e0f2" providerId="LiveId" clId="{6CB65134-EBCF-4C78-90A3-74EB2DCDEA13}" dt="2024-08-27T16:56:36.422" v="1287" actId="26606"/>
        <pc:sldMkLst>
          <pc:docMk/>
          <pc:sldMk cId="2914320861" sldId="778"/>
        </pc:sldMkLst>
        <pc:spChg chg="mod">
          <ac:chgData name="william choctaw" userId="26492e752c26e0f2" providerId="LiveId" clId="{6CB65134-EBCF-4C78-90A3-74EB2DCDEA13}" dt="2024-08-27T16:56:36.422" v="1287" actId="26606"/>
          <ac:spMkLst>
            <pc:docMk/>
            <pc:sldMk cId="2914320861" sldId="778"/>
            <ac:spMk id="2" creationId="{97800A2F-E042-C72E-7672-D9BC892D83D4}"/>
          </ac:spMkLst>
        </pc:spChg>
        <pc:spChg chg="mod">
          <ac:chgData name="william choctaw" userId="26492e752c26e0f2" providerId="LiveId" clId="{6CB65134-EBCF-4C78-90A3-74EB2DCDEA13}" dt="2024-08-27T16:56:36.422" v="1287" actId="26606"/>
          <ac:spMkLst>
            <pc:docMk/>
            <pc:sldMk cId="2914320861" sldId="778"/>
            <ac:spMk id="4" creationId="{559F91A7-CD0D-BCAC-7198-11F3CCBB1504}"/>
          </ac:spMkLst>
        </pc:spChg>
        <pc:spChg chg="del">
          <ac:chgData name="william choctaw" userId="26492e752c26e0f2" providerId="LiveId" clId="{6CB65134-EBCF-4C78-90A3-74EB2DCDEA13}" dt="2024-08-27T16:56:36.422" v="1287" actId="26606"/>
          <ac:spMkLst>
            <pc:docMk/>
            <pc:sldMk cId="2914320861" sldId="778"/>
            <ac:spMk id="47" creationId="{3B9793F5-64E8-4BDB-986F-852C6FA6CA5B}"/>
          </ac:spMkLst>
        </pc:spChg>
        <pc:spChg chg="del">
          <ac:chgData name="william choctaw" userId="26492e752c26e0f2" providerId="LiveId" clId="{6CB65134-EBCF-4C78-90A3-74EB2DCDEA13}" dt="2024-08-27T16:56:36.422" v="1287" actId="26606"/>
          <ac:spMkLst>
            <pc:docMk/>
            <pc:sldMk cId="2914320861" sldId="778"/>
            <ac:spMk id="49" creationId="{9A2D6563-C921-43E3-960A-FCA5360D8DFD}"/>
          </ac:spMkLst>
        </pc:spChg>
        <pc:spChg chg="del">
          <ac:chgData name="william choctaw" userId="26492e752c26e0f2" providerId="LiveId" clId="{6CB65134-EBCF-4C78-90A3-74EB2DCDEA13}" dt="2024-08-27T16:56:36.422" v="1287" actId="26606"/>
          <ac:spMkLst>
            <pc:docMk/>
            <pc:sldMk cId="2914320861" sldId="778"/>
            <ac:spMk id="51" creationId="{AB4D2B16-FD2F-49E6-B755-313F214585B1}"/>
          </ac:spMkLst>
        </pc:spChg>
        <pc:spChg chg="del">
          <ac:chgData name="william choctaw" userId="26492e752c26e0f2" providerId="LiveId" clId="{6CB65134-EBCF-4C78-90A3-74EB2DCDEA13}" dt="2024-08-27T16:56:36.422" v="1287" actId="26606"/>
          <ac:spMkLst>
            <pc:docMk/>
            <pc:sldMk cId="2914320861" sldId="778"/>
            <ac:spMk id="53" creationId="{2A058240-2147-45E0-AEDC-7842EF6C324B}"/>
          </ac:spMkLst>
        </pc:spChg>
        <pc:spChg chg="del">
          <ac:chgData name="william choctaw" userId="26492e752c26e0f2" providerId="LiveId" clId="{6CB65134-EBCF-4C78-90A3-74EB2DCDEA13}" dt="2024-08-27T16:56:36.422" v="1287" actId="26606"/>
          <ac:spMkLst>
            <pc:docMk/>
            <pc:sldMk cId="2914320861" sldId="778"/>
            <ac:spMk id="55" creationId="{7F961BAD-31DD-46AB-9D13-558EC49E8792}"/>
          </ac:spMkLst>
        </pc:spChg>
        <pc:spChg chg="del">
          <ac:chgData name="william choctaw" userId="26492e752c26e0f2" providerId="LiveId" clId="{6CB65134-EBCF-4C78-90A3-74EB2DCDEA13}" dt="2024-08-27T16:56:36.422" v="1287" actId="26606"/>
          <ac:spMkLst>
            <pc:docMk/>
            <pc:sldMk cId="2914320861" sldId="778"/>
            <ac:spMk id="57" creationId="{F9836921-C8BE-42F1-A4AD-7D4B4E7FD8DF}"/>
          </ac:spMkLst>
        </pc:spChg>
        <pc:spChg chg="add">
          <ac:chgData name="william choctaw" userId="26492e752c26e0f2" providerId="LiveId" clId="{6CB65134-EBCF-4C78-90A3-74EB2DCDEA13}" dt="2024-08-27T16:56:36.422" v="1287" actId="26606"/>
          <ac:spMkLst>
            <pc:docMk/>
            <pc:sldMk cId="2914320861" sldId="778"/>
            <ac:spMk id="62" creationId="{4F7EBAE4-9945-4473-9E34-B2C66EA0F03D}"/>
          </ac:spMkLst>
        </pc:spChg>
        <pc:spChg chg="add">
          <ac:chgData name="william choctaw" userId="26492e752c26e0f2" providerId="LiveId" clId="{6CB65134-EBCF-4C78-90A3-74EB2DCDEA13}" dt="2024-08-27T16:56:36.422" v="1287" actId="26606"/>
          <ac:spMkLst>
            <pc:docMk/>
            <pc:sldMk cId="2914320861" sldId="778"/>
            <ac:spMk id="64" creationId="{70BEB1E7-2F88-40BC-B73D-42E5B6F80BFC}"/>
          </ac:spMkLst>
        </pc:spChg>
        <pc:spChg chg="add">
          <ac:chgData name="william choctaw" userId="26492e752c26e0f2" providerId="LiveId" clId="{6CB65134-EBCF-4C78-90A3-74EB2DCDEA13}" dt="2024-08-27T16:56:36.422" v="1287" actId="26606"/>
          <ac:spMkLst>
            <pc:docMk/>
            <pc:sldMk cId="2914320861" sldId="778"/>
            <ac:spMk id="66" creationId="{A7B99495-F43F-4D80-A44F-2CB4764EB90B}"/>
          </ac:spMkLst>
        </pc:spChg>
        <pc:graphicFrameChg chg="mod modGraphic">
          <ac:chgData name="william choctaw" userId="26492e752c26e0f2" providerId="LiveId" clId="{6CB65134-EBCF-4C78-90A3-74EB2DCDEA13}" dt="2024-08-27T16:56:36.422" v="1287" actId="26606"/>
          <ac:graphicFrameMkLst>
            <pc:docMk/>
            <pc:sldMk cId="2914320861" sldId="778"/>
            <ac:graphicFrameMk id="6" creationId="{A4E71362-3849-ED41-B6A7-717F0606D175}"/>
          </ac:graphicFrameMkLst>
        </pc:graphicFrameChg>
        <pc:picChg chg="mod">
          <ac:chgData name="william choctaw" userId="26492e752c26e0f2" providerId="LiveId" clId="{6CB65134-EBCF-4C78-90A3-74EB2DCDEA13}" dt="2024-08-27T16:56:36.422" v="1287" actId="26606"/>
          <ac:picMkLst>
            <pc:docMk/>
            <pc:sldMk cId="2914320861" sldId="778"/>
            <ac:picMk id="19" creationId="{1FE564C2-2041-4389-1073-FFB079E94FA9}"/>
          </ac:picMkLst>
        </pc:picChg>
      </pc:sldChg>
      <pc:sldChg chg="modSp add mod">
        <pc:chgData name="william choctaw" userId="26492e752c26e0f2" providerId="LiveId" clId="{6CB65134-EBCF-4C78-90A3-74EB2DCDEA13}" dt="2024-08-26T14:53:07.239" v="114" actId="6549"/>
        <pc:sldMkLst>
          <pc:docMk/>
          <pc:sldMk cId="3198593190" sldId="779"/>
        </pc:sldMkLst>
        <pc:spChg chg="mod">
          <ac:chgData name="william choctaw" userId="26492e752c26e0f2" providerId="LiveId" clId="{6CB65134-EBCF-4C78-90A3-74EB2DCDEA13}" dt="2024-08-26T14:53:07.239" v="114" actId="6549"/>
          <ac:spMkLst>
            <pc:docMk/>
            <pc:sldMk cId="3198593190" sldId="779"/>
            <ac:spMk id="7" creationId="{A3E8976B-549D-B6CD-9ED9-D2B79069098F}"/>
          </ac:spMkLst>
        </pc:spChg>
      </pc:sldChg>
      <pc:sldChg chg="modSp mod">
        <pc:chgData name="william choctaw" userId="26492e752c26e0f2" providerId="LiveId" clId="{6CB65134-EBCF-4C78-90A3-74EB2DCDEA13}" dt="2024-08-26T17:29:25.073" v="937" actId="20577"/>
        <pc:sldMkLst>
          <pc:docMk/>
          <pc:sldMk cId="3272974774" sldId="780"/>
        </pc:sldMkLst>
        <pc:spChg chg="mod">
          <ac:chgData name="william choctaw" userId="26492e752c26e0f2" providerId="LiveId" clId="{6CB65134-EBCF-4C78-90A3-74EB2DCDEA13}" dt="2024-08-26T17:29:25.073" v="937" actId="20577"/>
          <ac:spMkLst>
            <pc:docMk/>
            <pc:sldMk cId="3272974774" sldId="780"/>
            <ac:spMk id="17" creationId="{00000000-0000-0000-0000-000000000000}"/>
          </ac:spMkLst>
        </pc:spChg>
        <pc:picChg chg="mod">
          <ac:chgData name="william choctaw" userId="26492e752c26e0f2" providerId="LiveId" clId="{6CB65134-EBCF-4C78-90A3-74EB2DCDEA13}" dt="2024-08-26T15:48:17.729" v="492" actId="1076"/>
          <ac:picMkLst>
            <pc:docMk/>
            <pc:sldMk cId="3272974774" sldId="780"/>
            <ac:picMk id="10" creationId="{00000000-0000-0000-0000-000000000000}"/>
          </ac:picMkLst>
        </pc:picChg>
      </pc:sldChg>
      <pc:sldChg chg="del">
        <pc:chgData name="william choctaw" userId="26492e752c26e0f2" providerId="LiveId" clId="{6CB65134-EBCF-4C78-90A3-74EB2DCDEA13}" dt="2024-08-26T15:48:55.431" v="496" actId="2696"/>
        <pc:sldMkLst>
          <pc:docMk/>
          <pc:sldMk cId="2508203822" sldId="782"/>
        </pc:sldMkLst>
      </pc:sldChg>
      <pc:sldChg chg="modSp mod ord">
        <pc:chgData name="william choctaw" userId="26492e752c26e0f2" providerId="LiveId" clId="{6CB65134-EBCF-4C78-90A3-74EB2DCDEA13}" dt="2024-08-26T17:47:45.393" v="1260" actId="113"/>
        <pc:sldMkLst>
          <pc:docMk/>
          <pc:sldMk cId="1806734857" sldId="783"/>
        </pc:sldMkLst>
        <pc:spChg chg="mod">
          <ac:chgData name="william choctaw" userId="26492e752c26e0f2" providerId="LiveId" clId="{6CB65134-EBCF-4C78-90A3-74EB2DCDEA13}" dt="2024-08-26T17:47:45.393" v="1260" actId="113"/>
          <ac:spMkLst>
            <pc:docMk/>
            <pc:sldMk cId="1806734857" sldId="783"/>
            <ac:spMk id="2" creationId="{F6492FCE-8ED5-F0EB-FA7F-11927A6F9210}"/>
          </ac:spMkLst>
        </pc:spChg>
      </pc:sldChg>
      <pc:sldChg chg="addSp modSp del mod setBg">
        <pc:chgData name="william choctaw" userId="26492e752c26e0f2" providerId="LiveId" clId="{6CB65134-EBCF-4C78-90A3-74EB2DCDEA13}" dt="2024-08-26T15:53:18.550" v="531" actId="2696"/>
        <pc:sldMkLst>
          <pc:docMk/>
          <pc:sldMk cId="1944656238" sldId="784"/>
        </pc:sldMkLst>
        <pc:spChg chg="mod">
          <ac:chgData name="william choctaw" userId="26492e752c26e0f2" providerId="LiveId" clId="{6CB65134-EBCF-4C78-90A3-74EB2DCDEA13}" dt="2024-08-26T14:42:28.748" v="20" actId="113"/>
          <ac:spMkLst>
            <pc:docMk/>
            <pc:sldMk cId="1944656238" sldId="784"/>
            <ac:spMk id="2" creationId="{FACC46E2-B63D-C265-50D4-DF1F4DB1E8F5}"/>
          </ac:spMkLst>
        </pc:spChg>
        <pc:spChg chg="add">
          <ac:chgData name="william choctaw" userId="26492e752c26e0f2" providerId="LiveId" clId="{6CB65134-EBCF-4C78-90A3-74EB2DCDEA13}" dt="2024-08-26T14:42:19.003" v="19" actId="26606"/>
          <ac:spMkLst>
            <pc:docMk/>
            <pc:sldMk cId="1944656238" sldId="784"/>
            <ac:spMk id="8" creationId="{95C351E5-36FA-8082-CA53-E2E6EBAD0899}"/>
          </ac:spMkLst>
        </pc:spChg>
        <pc:spChg chg="add">
          <ac:chgData name="william choctaw" userId="26492e752c26e0f2" providerId="LiveId" clId="{6CB65134-EBCF-4C78-90A3-74EB2DCDEA13}" dt="2024-08-26T14:42:19.003" v="19" actId="26606"/>
          <ac:spMkLst>
            <pc:docMk/>
            <pc:sldMk cId="1944656238" sldId="784"/>
            <ac:spMk id="11" creationId="{2EB492CD-616E-47F8-933B-5E2D952A0593}"/>
          </ac:spMkLst>
        </pc:spChg>
        <pc:spChg chg="add">
          <ac:chgData name="william choctaw" userId="26492e752c26e0f2" providerId="LiveId" clId="{6CB65134-EBCF-4C78-90A3-74EB2DCDEA13}" dt="2024-08-26T14:42:19.003" v="19" actId="26606"/>
          <ac:spMkLst>
            <pc:docMk/>
            <pc:sldMk cId="1944656238" sldId="784"/>
            <ac:spMk id="13" creationId="{59383CF9-23B5-4335-9B21-1791C4CF1C75}"/>
          </ac:spMkLst>
        </pc:spChg>
        <pc:spChg chg="add">
          <ac:chgData name="william choctaw" userId="26492e752c26e0f2" providerId="LiveId" clId="{6CB65134-EBCF-4C78-90A3-74EB2DCDEA13}" dt="2024-08-26T14:42:19.003" v="19" actId="26606"/>
          <ac:spMkLst>
            <pc:docMk/>
            <pc:sldMk cId="1944656238" sldId="784"/>
            <ac:spMk id="15" creationId="{0007FE00-9498-4706-B255-6437B0252C02}"/>
          </ac:spMkLst>
        </pc:spChg>
        <pc:picChg chg="mod">
          <ac:chgData name="william choctaw" userId="26492e752c26e0f2" providerId="LiveId" clId="{6CB65134-EBCF-4C78-90A3-74EB2DCDEA13}" dt="2024-08-26T14:42:19.003" v="19" actId="26606"/>
          <ac:picMkLst>
            <pc:docMk/>
            <pc:sldMk cId="1944656238" sldId="784"/>
            <ac:picMk id="4" creationId="{78B0C4B5-D656-FE5C-C98D-612437215D49}"/>
          </ac:picMkLst>
        </pc:picChg>
      </pc:sldChg>
      <pc:sldChg chg="modSp mod setBg setClrOvrMap">
        <pc:chgData name="william choctaw" userId="26492e752c26e0f2" providerId="LiveId" clId="{6CB65134-EBCF-4C78-90A3-74EB2DCDEA13}" dt="2024-08-27T16:08:27.947" v="1275" actId="113"/>
        <pc:sldMkLst>
          <pc:docMk/>
          <pc:sldMk cId="2575729280" sldId="785"/>
        </pc:sldMkLst>
        <pc:spChg chg="mod ord">
          <ac:chgData name="william choctaw" userId="26492e752c26e0f2" providerId="LiveId" clId="{6CB65134-EBCF-4C78-90A3-74EB2DCDEA13}" dt="2024-08-26T17:47:55.162" v="1261" actId="113"/>
          <ac:spMkLst>
            <pc:docMk/>
            <pc:sldMk cId="2575729280" sldId="785"/>
            <ac:spMk id="2" creationId="{B51DD2B7-ACE7-E8BB-63C8-B17D0688B336}"/>
          </ac:spMkLst>
        </pc:spChg>
        <pc:graphicFrameChg chg="mod modGraphic">
          <ac:chgData name="william choctaw" userId="26492e752c26e0f2" providerId="LiveId" clId="{6CB65134-EBCF-4C78-90A3-74EB2DCDEA13}" dt="2024-08-27T16:08:27.947" v="1275" actId="113"/>
          <ac:graphicFrameMkLst>
            <pc:docMk/>
            <pc:sldMk cId="2575729280" sldId="785"/>
            <ac:graphicFrameMk id="5" creationId="{428084F0-216C-FC94-3C82-F604E5E0A5BD}"/>
          </ac:graphicFrameMkLst>
        </pc:graphicFrameChg>
        <pc:picChg chg="mod">
          <ac:chgData name="william choctaw" userId="26492e752c26e0f2" providerId="LiveId" clId="{6CB65134-EBCF-4C78-90A3-74EB2DCDEA13}" dt="2024-08-26T15:54:05.591" v="533" actId="26606"/>
          <ac:picMkLst>
            <pc:docMk/>
            <pc:sldMk cId="2575729280" sldId="785"/>
            <ac:picMk id="6" creationId="{47A39C4F-819C-3170-7D6E-A5702C340999}"/>
          </ac:picMkLst>
        </pc:picChg>
      </pc:sldChg>
      <pc:sldChg chg="addSp delSp modSp mod ord">
        <pc:chgData name="william choctaw" userId="26492e752c26e0f2" providerId="LiveId" clId="{6CB65134-EBCF-4C78-90A3-74EB2DCDEA13}" dt="2024-08-27T17:06:41.481" v="1345" actId="26606"/>
        <pc:sldMkLst>
          <pc:docMk/>
          <pc:sldMk cId="3915389534" sldId="786"/>
        </pc:sldMkLst>
        <pc:spChg chg="mod">
          <ac:chgData name="william choctaw" userId="26492e752c26e0f2" providerId="LiveId" clId="{6CB65134-EBCF-4C78-90A3-74EB2DCDEA13}" dt="2024-08-27T17:06:41.481" v="1345" actId="26606"/>
          <ac:spMkLst>
            <pc:docMk/>
            <pc:sldMk cId="3915389534" sldId="786"/>
            <ac:spMk id="2" creationId="{6B46DF48-5B39-04EB-C395-2DD6CC9914AC}"/>
          </ac:spMkLst>
        </pc:spChg>
        <pc:spChg chg="mod">
          <ac:chgData name="william choctaw" userId="26492e752c26e0f2" providerId="LiveId" clId="{6CB65134-EBCF-4C78-90A3-74EB2DCDEA13}" dt="2024-08-27T17:06:41.481" v="1345" actId="26606"/>
          <ac:spMkLst>
            <pc:docMk/>
            <pc:sldMk cId="3915389534" sldId="786"/>
            <ac:spMk id="3" creationId="{C619A6E8-C106-54D6-81CC-E7935E445A35}"/>
          </ac:spMkLst>
        </pc:spChg>
        <pc:spChg chg="del">
          <ac:chgData name="william choctaw" userId="26492e752c26e0f2" providerId="LiveId" clId="{6CB65134-EBCF-4C78-90A3-74EB2DCDEA13}" dt="2024-08-27T17:06:41.481" v="1345" actId="26606"/>
          <ac:spMkLst>
            <pc:docMk/>
            <pc:sldMk cId="3915389534" sldId="786"/>
            <ac:spMk id="9" creationId="{B210AC1D-4063-4C6E-9528-FA9C4C0C18E6}"/>
          </ac:spMkLst>
        </pc:spChg>
        <pc:spChg chg="del">
          <ac:chgData name="william choctaw" userId="26492e752c26e0f2" providerId="LiveId" clId="{6CB65134-EBCF-4C78-90A3-74EB2DCDEA13}" dt="2024-08-27T17:06:41.481" v="1345" actId="26606"/>
          <ac:spMkLst>
            <pc:docMk/>
            <pc:sldMk cId="3915389534" sldId="786"/>
            <ac:spMk id="11" creationId="{02F8C595-E68C-4306-AED8-DC7826A0A506}"/>
          </ac:spMkLst>
        </pc:spChg>
        <pc:spChg chg="add">
          <ac:chgData name="william choctaw" userId="26492e752c26e0f2" providerId="LiveId" clId="{6CB65134-EBCF-4C78-90A3-74EB2DCDEA13}" dt="2024-08-27T17:06:41.481" v="1345" actId="26606"/>
          <ac:spMkLst>
            <pc:docMk/>
            <pc:sldMk cId="3915389534" sldId="786"/>
            <ac:spMk id="16" creationId="{2EB492CD-616E-47F8-933B-5E2D952A0593}"/>
          </ac:spMkLst>
        </pc:spChg>
        <pc:spChg chg="add">
          <ac:chgData name="william choctaw" userId="26492e752c26e0f2" providerId="LiveId" clId="{6CB65134-EBCF-4C78-90A3-74EB2DCDEA13}" dt="2024-08-27T17:06:41.481" v="1345" actId="26606"/>
          <ac:spMkLst>
            <pc:docMk/>
            <pc:sldMk cId="3915389534" sldId="786"/>
            <ac:spMk id="18" creationId="{59383CF9-23B5-4335-9B21-1791C4CF1C75}"/>
          </ac:spMkLst>
        </pc:spChg>
        <pc:spChg chg="add">
          <ac:chgData name="william choctaw" userId="26492e752c26e0f2" providerId="LiveId" clId="{6CB65134-EBCF-4C78-90A3-74EB2DCDEA13}" dt="2024-08-27T17:06:41.481" v="1345" actId="26606"/>
          <ac:spMkLst>
            <pc:docMk/>
            <pc:sldMk cId="3915389534" sldId="786"/>
            <ac:spMk id="20" creationId="{0007FE00-9498-4706-B255-6437B0252C02}"/>
          </ac:spMkLst>
        </pc:spChg>
        <pc:picChg chg="mod">
          <ac:chgData name="william choctaw" userId="26492e752c26e0f2" providerId="LiveId" clId="{6CB65134-EBCF-4C78-90A3-74EB2DCDEA13}" dt="2024-08-27T17:06:41.481" v="1345" actId="26606"/>
          <ac:picMkLst>
            <pc:docMk/>
            <pc:sldMk cId="3915389534" sldId="786"/>
            <ac:picMk id="5" creationId="{3D30C0C6-FF82-EB1B-71F8-0F63EB9647E8}"/>
          </ac:picMkLst>
        </pc:picChg>
      </pc:sldChg>
      <pc:sldChg chg="addSp delSp modSp del mod ord setBg">
        <pc:chgData name="william choctaw" userId="26492e752c26e0f2" providerId="LiveId" clId="{6CB65134-EBCF-4C78-90A3-74EB2DCDEA13}" dt="2024-08-26T17:50:54.864" v="1269" actId="2696"/>
        <pc:sldMkLst>
          <pc:docMk/>
          <pc:sldMk cId="2315355950" sldId="787"/>
        </pc:sldMkLst>
        <pc:spChg chg="mod">
          <ac:chgData name="william choctaw" userId="26492e752c26e0f2" providerId="LiveId" clId="{6CB65134-EBCF-4C78-90A3-74EB2DCDEA13}" dt="2024-08-26T14:44:31.171" v="23" actId="26606"/>
          <ac:spMkLst>
            <pc:docMk/>
            <pc:sldMk cId="2315355950" sldId="787"/>
            <ac:spMk id="2" creationId="{07B82571-0348-B235-0C4B-6CB2033F97BD}"/>
          </ac:spMkLst>
        </pc:spChg>
        <pc:spChg chg="add del">
          <ac:chgData name="william choctaw" userId="26492e752c26e0f2" providerId="LiveId" clId="{6CB65134-EBCF-4C78-90A3-74EB2DCDEA13}" dt="2024-08-26T14:44:31.171" v="23" actId="26606"/>
          <ac:spMkLst>
            <pc:docMk/>
            <pc:sldMk cId="2315355950" sldId="787"/>
            <ac:spMk id="8" creationId="{F725BD4B-E0C5-0573-AF04-268D7CDC96D6}"/>
          </ac:spMkLst>
        </pc:spChg>
        <pc:spChg chg="add del">
          <ac:chgData name="william choctaw" userId="26492e752c26e0f2" providerId="LiveId" clId="{6CB65134-EBCF-4C78-90A3-74EB2DCDEA13}" dt="2024-08-26T14:44:31.171" v="23" actId="26606"/>
          <ac:spMkLst>
            <pc:docMk/>
            <pc:sldMk cId="2315355950" sldId="787"/>
            <ac:spMk id="11" creationId="{5C8908E2-EE49-44D2-9428-A28D2312A8D5}"/>
          </ac:spMkLst>
        </pc:spChg>
        <pc:spChg chg="add del">
          <ac:chgData name="william choctaw" userId="26492e752c26e0f2" providerId="LiveId" clId="{6CB65134-EBCF-4C78-90A3-74EB2DCDEA13}" dt="2024-08-26T14:44:31.171" v="23" actId="26606"/>
          <ac:spMkLst>
            <pc:docMk/>
            <pc:sldMk cId="2315355950" sldId="787"/>
            <ac:spMk id="17" creationId="{215A9370-15D3-4C30-8BA1-2059A74C9990}"/>
          </ac:spMkLst>
        </pc:spChg>
        <pc:spChg chg="add del">
          <ac:chgData name="william choctaw" userId="26492e752c26e0f2" providerId="LiveId" clId="{6CB65134-EBCF-4C78-90A3-74EB2DCDEA13}" dt="2024-08-26T14:44:31.171" v="23" actId="26606"/>
          <ac:spMkLst>
            <pc:docMk/>
            <pc:sldMk cId="2315355950" sldId="787"/>
            <ac:spMk id="19" creationId="{ED888B23-07FA-482A-96DF-47E31AF1A603}"/>
          </ac:spMkLst>
        </pc:spChg>
        <pc:spChg chg="add">
          <ac:chgData name="william choctaw" userId="26492e752c26e0f2" providerId="LiveId" clId="{6CB65134-EBCF-4C78-90A3-74EB2DCDEA13}" dt="2024-08-26T14:44:31.171" v="23" actId="26606"/>
          <ac:spMkLst>
            <pc:docMk/>
            <pc:sldMk cId="2315355950" sldId="787"/>
            <ac:spMk id="24" creationId="{C1A1C5D3-C053-4EE9-BE1A-419B6E27CCAE}"/>
          </ac:spMkLst>
        </pc:spChg>
        <pc:spChg chg="add">
          <ac:chgData name="william choctaw" userId="26492e752c26e0f2" providerId="LiveId" clId="{6CB65134-EBCF-4C78-90A3-74EB2DCDEA13}" dt="2024-08-26T14:44:31.171" v="23" actId="26606"/>
          <ac:spMkLst>
            <pc:docMk/>
            <pc:sldMk cId="2315355950" sldId="787"/>
            <ac:spMk id="26" creationId="{A3473CF9-37EB-43E7-89EF-D2D1C53D1DAC}"/>
          </ac:spMkLst>
        </pc:spChg>
        <pc:spChg chg="add">
          <ac:chgData name="william choctaw" userId="26492e752c26e0f2" providerId="LiveId" clId="{6CB65134-EBCF-4C78-90A3-74EB2DCDEA13}" dt="2024-08-26T14:44:31.171" v="23" actId="26606"/>
          <ac:spMkLst>
            <pc:docMk/>
            <pc:sldMk cId="2315355950" sldId="787"/>
            <ac:spMk id="28" creationId="{586B4EF9-43BA-4655-A6FF-1D8E21574C95}"/>
          </ac:spMkLst>
        </pc:spChg>
        <pc:grpChg chg="add del">
          <ac:chgData name="william choctaw" userId="26492e752c26e0f2" providerId="LiveId" clId="{6CB65134-EBCF-4C78-90A3-74EB2DCDEA13}" dt="2024-08-26T14:44:31.171" v="23" actId="26606"/>
          <ac:grpSpMkLst>
            <pc:docMk/>
            <pc:sldMk cId="2315355950" sldId="787"/>
            <ac:grpSpMk id="13" creationId="{514E1141-65DC-4F54-8399-7221AE6F83D4}"/>
          </ac:grpSpMkLst>
        </pc:grpChg>
        <pc:picChg chg="mod">
          <ac:chgData name="william choctaw" userId="26492e752c26e0f2" providerId="LiveId" clId="{6CB65134-EBCF-4C78-90A3-74EB2DCDEA13}" dt="2024-08-26T14:44:31.171" v="23" actId="26606"/>
          <ac:picMkLst>
            <pc:docMk/>
            <pc:sldMk cId="2315355950" sldId="787"/>
            <ac:picMk id="4" creationId="{83BCB476-965F-F6C4-3937-ABB3EDB04F5E}"/>
          </ac:picMkLst>
        </pc:picChg>
      </pc:sldChg>
      <pc:sldChg chg="addSp delSp modSp mod ord">
        <pc:chgData name="william choctaw" userId="26492e752c26e0f2" providerId="LiveId" clId="{6CB65134-EBCF-4C78-90A3-74EB2DCDEA13}" dt="2024-08-26T17:50:37.495" v="1268"/>
        <pc:sldMkLst>
          <pc:docMk/>
          <pc:sldMk cId="3589241804" sldId="788"/>
        </pc:sldMkLst>
        <pc:spChg chg="mod">
          <ac:chgData name="william choctaw" userId="26492e752c26e0f2" providerId="LiveId" clId="{6CB65134-EBCF-4C78-90A3-74EB2DCDEA13}" dt="2024-08-26T17:31:34.585" v="952" actId="20577"/>
          <ac:spMkLst>
            <pc:docMk/>
            <pc:sldMk cId="3589241804" sldId="788"/>
            <ac:spMk id="2" creationId="{00437E92-3E46-3740-BDCB-C87F2DD01F91}"/>
          </ac:spMkLst>
        </pc:spChg>
        <pc:spChg chg="mod">
          <ac:chgData name="william choctaw" userId="26492e752c26e0f2" providerId="LiveId" clId="{6CB65134-EBCF-4C78-90A3-74EB2DCDEA13}" dt="2024-08-26T17:32:19.538" v="955" actId="113"/>
          <ac:spMkLst>
            <pc:docMk/>
            <pc:sldMk cId="3589241804" sldId="788"/>
            <ac:spMk id="4" creationId="{E4B2C8E8-0C4C-FEA2-803E-710D8012985E}"/>
          </ac:spMkLst>
        </pc:spChg>
        <pc:spChg chg="del">
          <ac:chgData name="william choctaw" userId="26492e752c26e0f2" providerId="LiveId" clId="{6CB65134-EBCF-4C78-90A3-74EB2DCDEA13}" dt="2024-08-26T16:01:19.325" v="586" actId="26606"/>
          <ac:spMkLst>
            <pc:docMk/>
            <pc:sldMk cId="3589241804" sldId="788"/>
            <ac:spMk id="10" creationId="{3ECBE1F1-D69B-4AFA-ABD5-8E41720EF6DE}"/>
          </ac:spMkLst>
        </pc:spChg>
        <pc:spChg chg="del">
          <ac:chgData name="william choctaw" userId="26492e752c26e0f2" providerId="LiveId" clId="{6CB65134-EBCF-4C78-90A3-74EB2DCDEA13}" dt="2024-08-26T16:01:19.325" v="586" actId="26606"/>
          <ac:spMkLst>
            <pc:docMk/>
            <pc:sldMk cId="3589241804" sldId="788"/>
            <ac:spMk id="12" creationId="{603A6265-E10C-4B85-9C20-E75FCAF9CC63}"/>
          </ac:spMkLst>
        </pc:spChg>
        <pc:spChg chg="add">
          <ac:chgData name="william choctaw" userId="26492e752c26e0f2" providerId="LiveId" clId="{6CB65134-EBCF-4C78-90A3-74EB2DCDEA13}" dt="2024-08-26T16:01:19.325" v="586" actId="26606"/>
          <ac:spMkLst>
            <pc:docMk/>
            <pc:sldMk cId="3589241804" sldId="788"/>
            <ac:spMk id="17" creationId="{9B6A81E7-2A43-4366-8431-1FA7A780A2E6}"/>
          </ac:spMkLst>
        </pc:spChg>
        <pc:spChg chg="add">
          <ac:chgData name="william choctaw" userId="26492e752c26e0f2" providerId="LiveId" clId="{6CB65134-EBCF-4C78-90A3-74EB2DCDEA13}" dt="2024-08-26T16:01:19.325" v="586" actId="26606"/>
          <ac:spMkLst>
            <pc:docMk/>
            <pc:sldMk cId="3589241804" sldId="788"/>
            <ac:spMk id="19" creationId="{D09B7001-6C15-47E8-8C3B-A6EB53C98D3A}"/>
          </ac:spMkLst>
        </pc:spChg>
        <pc:spChg chg="add">
          <ac:chgData name="william choctaw" userId="26492e752c26e0f2" providerId="LiveId" clId="{6CB65134-EBCF-4C78-90A3-74EB2DCDEA13}" dt="2024-08-26T16:01:19.325" v="586" actId="26606"/>
          <ac:spMkLst>
            <pc:docMk/>
            <pc:sldMk cId="3589241804" sldId="788"/>
            <ac:spMk id="21" creationId="{7D3D7337-C310-4B2B-BE2D-98E9D6EC0DC8}"/>
          </ac:spMkLst>
        </pc:spChg>
        <pc:picChg chg="mod">
          <ac:chgData name="william choctaw" userId="26492e752c26e0f2" providerId="LiveId" clId="{6CB65134-EBCF-4C78-90A3-74EB2DCDEA13}" dt="2024-08-26T16:01:19.325" v="586" actId="26606"/>
          <ac:picMkLst>
            <pc:docMk/>
            <pc:sldMk cId="3589241804" sldId="788"/>
            <ac:picMk id="6" creationId="{B4F1EAA1-DDEC-E4D4-0AFE-C3B7EC8B4B21}"/>
          </ac:picMkLst>
        </pc:picChg>
      </pc:sldChg>
      <pc:sldChg chg="modSp mod ord">
        <pc:chgData name="william choctaw" userId="26492e752c26e0f2" providerId="LiveId" clId="{6CB65134-EBCF-4C78-90A3-74EB2DCDEA13}" dt="2024-08-27T17:04:23.930" v="1333" actId="20577"/>
        <pc:sldMkLst>
          <pc:docMk/>
          <pc:sldMk cId="556779492" sldId="789"/>
        </pc:sldMkLst>
        <pc:spChg chg="mod">
          <ac:chgData name="william choctaw" userId="26492e752c26e0f2" providerId="LiveId" clId="{6CB65134-EBCF-4C78-90A3-74EB2DCDEA13}" dt="2024-08-26T17:09:43.157" v="852" actId="113"/>
          <ac:spMkLst>
            <pc:docMk/>
            <pc:sldMk cId="556779492" sldId="789"/>
            <ac:spMk id="2" creationId="{A349B3BD-A995-F0C2-C758-0C22AED369CA}"/>
          </ac:spMkLst>
        </pc:spChg>
        <pc:spChg chg="mod">
          <ac:chgData name="william choctaw" userId="26492e752c26e0f2" providerId="LiveId" clId="{6CB65134-EBCF-4C78-90A3-74EB2DCDEA13}" dt="2024-08-27T17:04:23.930" v="1333" actId="20577"/>
          <ac:spMkLst>
            <pc:docMk/>
            <pc:sldMk cId="556779492" sldId="789"/>
            <ac:spMk id="3" creationId="{BA7393BD-2E0A-12D5-F790-BAC500777B77}"/>
          </ac:spMkLst>
        </pc:spChg>
      </pc:sldChg>
      <pc:sldChg chg="modSp mod ord">
        <pc:chgData name="william choctaw" userId="26492e752c26e0f2" providerId="LiveId" clId="{6CB65134-EBCF-4C78-90A3-74EB2DCDEA13}" dt="2024-08-27T17:04:58.109" v="1344" actId="20577"/>
        <pc:sldMkLst>
          <pc:docMk/>
          <pc:sldMk cId="2562310581" sldId="790"/>
        </pc:sldMkLst>
        <pc:spChg chg="mod">
          <ac:chgData name="william choctaw" userId="26492e752c26e0f2" providerId="LiveId" clId="{6CB65134-EBCF-4C78-90A3-74EB2DCDEA13}" dt="2024-08-26T17:09:19.825" v="850" actId="255"/>
          <ac:spMkLst>
            <pc:docMk/>
            <pc:sldMk cId="2562310581" sldId="790"/>
            <ac:spMk id="2" creationId="{0D72299D-A4C6-F6C5-8C55-43EE7E32AAE4}"/>
          </ac:spMkLst>
        </pc:spChg>
        <pc:spChg chg="mod">
          <ac:chgData name="william choctaw" userId="26492e752c26e0f2" providerId="LiveId" clId="{6CB65134-EBCF-4C78-90A3-74EB2DCDEA13}" dt="2024-08-27T17:04:58.109" v="1344" actId="20577"/>
          <ac:spMkLst>
            <pc:docMk/>
            <pc:sldMk cId="2562310581" sldId="790"/>
            <ac:spMk id="3" creationId="{51767D57-BAE4-14D0-55CC-C11144A5B610}"/>
          </ac:spMkLst>
        </pc:spChg>
      </pc:sldChg>
      <pc:sldChg chg="addSp delSp modSp mod ord">
        <pc:chgData name="william choctaw" userId="26492e752c26e0f2" providerId="LiveId" clId="{6CB65134-EBCF-4C78-90A3-74EB2DCDEA13}" dt="2024-08-26T17:28:27.869" v="932" actId="113"/>
        <pc:sldMkLst>
          <pc:docMk/>
          <pc:sldMk cId="608870425" sldId="791"/>
        </pc:sldMkLst>
        <pc:spChg chg="mod">
          <ac:chgData name="william choctaw" userId="26492e752c26e0f2" providerId="LiveId" clId="{6CB65134-EBCF-4C78-90A3-74EB2DCDEA13}" dt="2024-08-26T17:28:27.869" v="932" actId="113"/>
          <ac:spMkLst>
            <pc:docMk/>
            <pc:sldMk cId="608870425" sldId="791"/>
            <ac:spMk id="2" creationId="{F96D72F3-C953-BDBD-F48E-635170EE69D8}"/>
          </ac:spMkLst>
        </pc:spChg>
        <pc:spChg chg="del">
          <ac:chgData name="william choctaw" userId="26492e752c26e0f2" providerId="LiveId" clId="{6CB65134-EBCF-4C78-90A3-74EB2DCDEA13}" dt="2024-08-26T17:28:14.047" v="931" actId="26606"/>
          <ac:spMkLst>
            <pc:docMk/>
            <pc:sldMk cId="608870425" sldId="791"/>
            <ac:spMk id="9" creationId="{BC68A55F-7B32-44D8-AEE5-1AF40532656C}"/>
          </ac:spMkLst>
        </pc:spChg>
        <pc:spChg chg="del">
          <ac:chgData name="william choctaw" userId="26492e752c26e0f2" providerId="LiveId" clId="{6CB65134-EBCF-4C78-90A3-74EB2DCDEA13}" dt="2024-08-26T17:28:14.047" v="931" actId="26606"/>
          <ac:spMkLst>
            <pc:docMk/>
            <pc:sldMk cId="608870425" sldId="791"/>
            <ac:spMk id="11" creationId="{CD1AAA2C-FBBE-42AA-B869-31D524B7653F}"/>
          </ac:spMkLst>
        </pc:spChg>
        <pc:spChg chg="del">
          <ac:chgData name="william choctaw" userId="26492e752c26e0f2" providerId="LiveId" clId="{6CB65134-EBCF-4C78-90A3-74EB2DCDEA13}" dt="2024-08-26T17:28:14.047" v="931" actId="26606"/>
          <ac:spMkLst>
            <pc:docMk/>
            <pc:sldMk cId="608870425" sldId="791"/>
            <ac:spMk id="13" creationId="{5F937BBF-9326-4230-AB1B-F1795E350559}"/>
          </ac:spMkLst>
        </pc:spChg>
        <pc:spChg chg="add">
          <ac:chgData name="william choctaw" userId="26492e752c26e0f2" providerId="LiveId" clId="{6CB65134-EBCF-4C78-90A3-74EB2DCDEA13}" dt="2024-08-26T17:28:14.047" v="931" actId="26606"/>
          <ac:spMkLst>
            <pc:docMk/>
            <pc:sldMk cId="608870425" sldId="791"/>
            <ac:spMk id="18" creationId="{DCC231C8-C761-4B31-9B1C-C6D19248C6B3}"/>
          </ac:spMkLst>
        </pc:spChg>
        <pc:graphicFrameChg chg="mod modGraphic">
          <ac:chgData name="william choctaw" userId="26492e752c26e0f2" providerId="LiveId" clId="{6CB65134-EBCF-4C78-90A3-74EB2DCDEA13}" dt="2024-08-26T17:28:14.047" v="931" actId="26606"/>
          <ac:graphicFrameMkLst>
            <pc:docMk/>
            <pc:sldMk cId="608870425" sldId="791"/>
            <ac:graphicFrameMk id="5" creationId="{980DA1AF-552F-B12D-BF5E-D7B547A571C6}"/>
          </ac:graphicFrameMkLst>
        </pc:graphicFrameChg>
      </pc:sldChg>
      <pc:sldChg chg="addSp delSp modSp mod ord setBg">
        <pc:chgData name="william choctaw" userId="26492e752c26e0f2" providerId="LiveId" clId="{6CB65134-EBCF-4C78-90A3-74EB2DCDEA13}" dt="2024-08-26T17:48:05.483" v="1262" actId="113"/>
        <pc:sldMkLst>
          <pc:docMk/>
          <pc:sldMk cId="846975761" sldId="792"/>
        </pc:sldMkLst>
        <pc:spChg chg="mod ord">
          <ac:chgData name="william choctaw" userId="26492e752c26e0f2" providerId="LiveId" clId="{6CB65134-EBCF-4C78-90A3-74EB2DCDEA13}" dt="2024-08-26T17:48:05.483" v="1262" actId="113"/>
          <ac:spMkLst>
            <pc:docMk/>
            <pc:sldMk cId="846975761" sldId="792"/>
            <ac:spMk id="2" creationId="{07185ABD-6AD0-5C7C-87A7-64ED578F0AA4}"/>
          </ac:spMkLst>
        </pc:spChg>
        <pc:spChg chg="mod ord">
          <ac:chgData name="william choctaw" userId="26492e752c26e0f2" providerId="LiveId" clId="{6CB65134-EBCF-4C78-90A3-74EB2DCDEA13}" dt="2024-08-26T15:09:31.541" v="357" actId="113"/>
          <ac:spMkLst>
            <pc:docMk/>
            <pc:sldMk cId="846975761" sldId="792"/>
            <ac:spMk id="4" creationId="{FD0DCB77-E77E-A956-1D77-0864FCC782ED}"/>
          </ac:spMkLst>
        </pc:spChg>
        <pc:spChg chg="add del">
          <ac:chgData name="william choctaw" userId="26492e752c26e0f2" providerId="LiveId" clId="{6CB65134-EBCF-4C78-90A3-74EB2DCDEA13}" dt="2024-08-26T14:58:31.184" v="168" actId="26606"/>
          <ac:spMkLst>
            <pc:docMk/>
            <pc:sldMk cId="846975761" sldId="792"/>
            <ac:spMk id="2057" creationId="{201CC55D-ED54-4C5C-95E6-10947BD1103B}"/>
          </ac:spMkLst>
        </pc:spChg>
        <pc:spChg chg="add del">
          <ac:chgData name="william choctaw" userId="26492e752c26e0f2" providerId="LiveId" clId="{6CB65134-EBCF-4C78-90A3-74EB2DCDEA13}" dt="2024-08-26T14:58:31.184" v="168" actId="26606"/>
          <ac:spMkLst>
            <pc:docMk/>
            <pc:sldMk cId="846975761" sldId="792"/>
            <ac:spMk id="2063" creationId="{3873B707-463F-40B0-8227-E8CC6C67EB25}"/>
          </ac:spMkLst>
        </pc:spChg>
        <pc:spChg chg="add del">
          <ac:chgData name="william choctaw" userId="26492e752c26e0f2" providerId="LiveId" clId="{6CB65134-EBCF-4C78-90A3-74EB2DCDEA13}" dt="2024-08-26T14:58:31.184" v="168" actId="26606"/>
          <ac:spMkLst>
            <pc:docMk/>
            <pc:sldMk cId="846975761" sldId="792"/>
            <ac:spMk id="2065" creationId="{C13237C8-E62C-4F0D-A318-BD6FB6C2D138}"/>
          </ac:spMkLst>
        </pc:spChg>
        <pc:spChg chg="add del">
          <ac:chgData name="william choctaw" userId="26492e752c26e0f2" providerId="LiveId" clId="{6CB65134-EBCF-4C78-90A3-74EB2DCDEA13}" dt="2024-08-26T14:58:31.184" v="168" actId="26606"/>
          <ac:spMkLst>
            <pc:docMk/>
            <pc:sldMk cId="846975761" sldId="792"/>
            <ac:spMk id="2067" creationId="{19C9EAEA-39D0-4B0E-A0EB-51E7B26740B1}"/>
          </ac:spMkLst>
        </pc:spChg>
        <pc:spChg chg="add del">
          <ac:chgData name="william choctaw" userId="26492e752c26e0f2" providerId="LiveId" clId="{6CB65134-EBCF-4C78-90A3-74EB2DCDEA13}" dt="2024-08-26T15:06:07.489" v="288" actId="26606"/>
          <ac:spMkLst>
            <pc:docMk/>
            <pc:sldMk cId="846975761" sldId="792"/>
            <ac:spMk id="2072" creationId="{327D73B4-9F5C-4A64-A179-51B9500CB8B5}"/>
          </ac:spMkLst>
        </pc:spChg>
        <pc:spChg chg="add del">
          <ac:chgData name="william choctaw" userId="26492e752c26e0f2" providerId="LiveId" clId="{6CB65134-EBCF-4C78-90A3-74EB2DCDEA13}" dt="2024-08-26T15:06:07.489" v="288" actId="26606"/>
          <ac:spMkLst>
            <pc:docMk/>
            <pc:sldMk cId="846975761" sldId="792"/>
            <ac:spMk id="2074" creationId="{C1F06963-6374-4B48-844F-071A9BAAAE02}"/>
          </ac:spMkLst>
        </pc:spChg>
        <pc:spChg chg="add del">
          <ac:chgData name="william choctaw" userId="26492e752c26e0f2" providerId="LiveId" clId="{6CB65134-EBCF-4C78-90A3-74EB2DCDEA13}" dt="2024-08-26T15:06:07.489" v="288" actId="26606"/>
          <ac:spMkLst>
            <pc:docMk/>
            <pc:sldMk cId="846975761" sldId="792"/>
            <ac:spMk id="2076" creationId="{6CB927A4-E432-4310-9CD5-E89FF5063179}"/>
          </ac:spMkLst>
        </pc:spChg>
        <pc:spChg chg="add del">
          <ac:chgData name="william choctaw" userId="26492e752c26e0f2" providerId="LiveId" clId="{6CB65134-EBCF-4C78-90A3-74EB2DCDEA13}" dt="2024-08-26T15:06:07.489" v="288" actId="26606"/>
          <ac:spMkLst>
            <pc:docMk/>
            <pc:sldMk cId="846975761" sldId="792"/>
            <ac:spMk id="2078" creationId="{1453BF6C-B012-48B7-B4E8-6D7AC7C27D02}"/>
          </ac:spMkLst>
        </pc:spChg>
        <pc:spChg chg="add del">
          <ac:chgData name="william choctaw" userId="26492e752c26e0f2" providerId="LiveId" clId="{6CB65134-EBCF-4C78-90A3-74EB2DCDEA13}" dt="2024-08-26T15:06:07.489" v="288" actId="26606"/>
          <ac:spMkLst>
            <pc:docMk/>
            <pc:sldMk cId="846975761" sldId="792"/>
            <ac:spMk id="2080" creationId="{E3020543-B24B-4EC4-8FFC-8DD88EEA91A8}"/>
          </ac:spMkLst>
        </pc:spChg>
        <pc:spChg chg="add">
          <ac:chgData name="william choctaw" userId="26492e752c26e0f2" providerId="LiveId" clId="{6CB65134-EBCF-4C78-90A3-74EB2DCDEA13}" dt="2024-08-26T15:06:07.489" v="288" actId="26606"/>
          <ac:spMkLst>
            <pc:docMk/>
            <pc:sldMk cId="846975761" sldId="792"/>
            <ac:spMk id="2087" creationId="{9D25F302-27C5-414F-97F8-6EA0A6C028BA}"/>
          </ac:spMkLst>
        </pc:spChg>
        <pc:spChg chg="add">
          <ac:chgData name="william choctaw" userId="26492e752c26e0f2" providerId="LiveId" clId="{6CB65134-EBCF-4C78-90A3-74EB2DCDEA13}" dt="2024-08-26T15:06:07.489" v="288" actId="26606"/>
          <ac:spMkLst>
            <pc:docMk/>
            <pc:sldMk cId="846975761" sldId="792"/>
            <ac:spMk id="2089" creationId="{830A36F8-48C2-4842-A87B-8CE8DF4E7FD2}"/>
          </ac:spMkLst>
        </pc:spChg>
        <pc:spChg chg="add">
          <ac:chgData name="william choctaw" userId="26492e752c26e0f2" providerId="LiveId" clId="{6CB65134-EBCF-4C78-90A3-74EB2DCDEA13}" dt="2024-08-26T15:06:07.489" v="288" actId="26606"/>
          <ac:spMkLst>
            <pc:docMk/>
            <pc:sldMk cId="846975761" sldId="792"/>
            <ac:spMk id="2091" creationId="{086A5A31-B10A-4793-84D4-D785959AE5B8}"/>
          </ac:spMkLst>
        </pc:spChg>
        <pc:grpChg chg="add del">
          <ac:chgData name="william choctaw" userId="26492e752c26e0f2" providerId="LiveId" clId="{6CB65134-EBCF-4C78-90A3-74EB2DCDEA13}" dt="2024-08-26T14:58:31.184" v="168" actId="26606"/>
          <ac:grpSpMkLst>
            <pc:docMk/>
            <pc:sldMk cId="846975761" sldId="792"/>
            <ac:grpSpMk id="2059" creationId="{1DE889C7-FAD6-4397-98E2-05D503484459}"/>
          </ac:grpSpMkLst>
        </pc:grpChg>
        <pc:picChg chg="mod">
          <ac:chgData name="william choctaw" userId="26492e752c26e0f2" providerId="LiveId" clId="{6CB65134-EBCF-4C78-90A3-74EB2DCDEA13}" dt="2024-08-26T15:06:07.489" v="288" actId="26606"/>
          <ac:picMkLst>
            <pc:docMk/>
            <pc:sldMk cId="846975761" sldId="792"/>
            <ac:picMk id="2052" creationId="{8A0433B9-23A4-6EB4-8F55-D8BFB6FA56F0}"/>
          </ac:picMkLst>
        </pc:picChg>
        <pc:cxnChg chg="add del">
          <ac:chgData name="william choctaw" userId="26492e752c26e0f2" providerId="LiveId" clId="{6CB65134-EBCF-4C78-90A3-74EB2DCDEA13}" dt="2024-08-26T15:06:07.489" v="288" actId="26606"/>
          <ac:cxnSpMkLst>
            <pc:docMk/>
            <pc:sldMk cId="846975761" sldId="792"/>
            <ac:cxnSpMk id="2082" creationId="{C49DA8F6-BCC1-4447-B54C-57856834B94B}"/>
          </ac:cxnSpMkLst>
        </pc:cxnChg>
      </pc:sldChg>
      <pc:sldChg chg="del">
        <pc:chgData name="william choctaw" userId="26492e752c26e0f2" providerId="LiveId" clId="{6CB65134-EBCF-4C78-90A3-74EB2DCDEA13}" dt="2024-08-26T16:40:38.248" v="808" actId="2696"/>
        <pc:sldMkLst>
          <pc:docMk/>
          <pc:sldMk cId="2143485022" sldId="793"/>
        </pc:sldMkLst>
      </pc:sldChg>
      <pc:sldChg chg="modSp del mod ord">
        <pc:chgData name="william choctaw" userId="26492e752c26e0f2" providerId="LiveId" clId="{6CB65134-EBCF-4C78-90A3-74EB2DCDEA13}" dt="2024-08-26T16:18:44.321" v="630" actId="2696"/>
        <pc:sldMkLst>
          <pc:docMk/>
          <pc:sldMk cId="1162771535" sldId="794"/>
        </pc:sldMkLst>
        <pc:spChg chg="mod">
          <ac:chgData name="william choctaw" userId="26492e752c26e0f2" providerId="LiveId" clId="{6CB65134-EBCF-4C78-90A3-74EB2DCDEA13}" dt="2024-08-26T15:58:14.447" v="570" actId="20577"/>
          <ac:spMkLst>
            <pc:docMk/>
            <pc:sldMk cId="1162771535" sldId="794"/>
            <ac:spMk id="2" creationId="{6102F60A-2BBF-421D-CF23-DFBE129BA41A}"/>
          </ac:spMkLst>
        </pc:spChg>
      </pc:sldChg>
      <pc:sldChg chg="addSp delSp modSp mod">
        <pc:chgData name="william choctaw" userId="26492e752c26e0f2" providerId="LiveId" clId="{6CB65134-EBCF-4C78-90A3-74EB2DCDEA13}" dt="2024-08-26T16:09:47.439" v="617" actId="26606"/>
        <pc:sldMkLst>
          <pc:docMk/>
          <pc:sldMk cId="442352266" sldId="795"/>
        </pc:sldMkLst>
        <pc:spChg chg="mod">
          <ac:chgData name="william choctaw" userId="26492e752c26e0f2" providerId="LiveId" clId="{6CB65134-EBCF-4C78-90A3-74EB2DCDEA13}" dt="2024-08-26T16:09:47.439" v="617" actId="26606"/>
          <ac:spMkLst>
            <pc:docMk/>
            <pc:sldMk cId="442352266" sldId="795"/>
            <ac:spMk id="2" creationId="{0D146CB6-191C-E2F2-F3E4-7418278BFC1D}"/>
          </ac:spMkLst>
        </pc:spChg>
        <pc:spChg chg="add del">
          <ac:chgData name="william choctaw" userId="26492e752c26e0f2" providerId="LiveId" clId="{6CB65134-EBCF-4C78-90A3-74EB2DCDEA13}" dt="2024-08-26T16:08:49.047" v="609" actId="26606"/>
          <ac:spMkLst>
            <pc:docMk/>
            <pc:sldMk cId="442352266" sldId="795"/>
            <ac:spMk id="3087" creationId="{F13C74B1-5B17-4795-BED0-7140497B445A}"/>
          </ac:spMkLst>
        </pc:spChg>
        <pc:spChg chg="add del">
          <ac:chgData name="william choctaw" userId="26492e752c26e0f2" providerId="LiveId" clId="{6CB65134-EBCF-4C78-90A3-74EB2DCDEA13}" dt="2024-08-26T16:08:49.047" v="609" actId="26606"/>
          <ac:spMkLst>
            <pc:docMk/>
            <pc:sldMk cId="442352266" sldId="795"/>
            <ac:spMk id="3088" creationId="{D4974D33-8DC5-464E-8C6D-BE58F0669C17}"/>
          </ac:spMkLst>
        </pc:spChg>
        <pc:spChg chg="del mod ord">
          <ac:chgData name="william choctaw" userId="26492e752c26e0f2" providerId="LiveId" clId="{6CB65134-EBCF-4C78-90A3-74EB2DCDEA13}" dt="2024-08-26T16:09:47.439" v="617" actId="26606"/>
          <ac:spMkLst>
            <pc:docMk/>
            <pc:sldMk cId="442352266" sldId="795"/>
            <ac:spMk id="3089" creationId="{425D85B0-3302-CAFF-F6EC-D91144104F8E}"/>
          </ac:spMkLst>
        </pc:spChg>
        <pc:spChg chg="add del">
          <ac:chgData name="william choctaw" userId="26492e752c26e0f2" providerId="LiveId" clId="{6CB65134-EBCF-4C78-90A3-74EB2DCDEA13}" dt="2024-08-26T16:08:49.036" v="608" actId="26606"/>
          <ac:spMkLst>
            <pc:docMk/>
            <pc:sldMk cId="442352266" sldId="795"/>
            <ac:spMk id="3094" creationId="{B210AC1D-4063-4C6E-9528-FA9C4C0C18E6}"/>
          </ac:spMkLst>
        </pc:spChg>
        <pc:spChg chg="add del">
          <ac:chgData name="william choctaw" userId="26492e752c26e0f2" providerId="LiveId" clId="{6CB65134-EBCF-4C78-90A3-74EB2DCDEA13}" dt="2024-08-26T16:08:49.036" v="608" actId="26606"/>
          <ac:spMkLst>
            <pc:docMk/>
            <pc:sldMk cId="442352266" sldId="795"/>
            <ac:spMk id="3096" creationId="{02F8C595-E68C-4306-AED8-DC7826A0A506}"/>
          </ac:spMkLst>
        </pc:spChg>
        <pc:spChg chg="add del">
          <ac:chgData name="william choctaw" userId="26492e752c26e0f2" providerId="LiveId" clId="{6CB65134-EBCF-4C78-90A3-74EB2DCDEA13}" dt="2024-08-26T16:09:47.439" v="617" actId="26606"/>
          <ac:spMkLst>
            <pc:docMk/>
            <pc:sldMk cId="442352266" sldId="795"/>
            <ac:spMk id="3098" creationId="{7D3D7337-C310-4B2B-BE2D-98E9D6EC0DC8}"/>
          </ac:spMkLst>
        </pc:spChg>
        <pc:spChg chg="add del">
          <ac:chgData name="william choctaw" userId="26492e752c26e0f2" providerId="LiveId" clId="{6CB65134-EBCF-4C78-90A3-74EB2DCDEA13}" dt="2024-08-26T16:09:47.439" v="617" actId="26606"/>
          <ac:spMkLst>
            <pc:docMk/>
            <pc:sldMk cId="442352266" sldId="795"/>
            <ac:spMk id="3099" creationId="{9B6A81E7-2A43-4366-8431-1FA7A780A2E6}"/>
          </ac:spMkLst>
        </pc:spChg>
        <pc:spChg chg="add del">
          <ac:chgData name="william choctaw" userId="26492e752c26e0f2" providerId="LiveId" clId="{6CB65134-EBCF-4C78-90A3-74EB2DCDEA13}" dt="2024-08-26T16:09:47.439" v="617" actId="26606"/>
          <ac:spMkLst>
            <pc:docMk/>
            <pc:sldMk cId="442352266" sldId="795"/>
            <ac:spMk id="3100" creationId="{D09B7001-6C15-47E8-8C3B-A6EB53C98D3A}"/>
          </ac:spMkLst>
        </pc:spChg>
        <pc:spChg chg="add">
          <ac:chgData name="william choctaw" userId="26492e752c26e0f2" providerId="LiveId" clId="{6CB65134-EBCF-4C78-90A3-74EB2DCDEA13}" dt="2024-08-26T16:09:47.439" v="617" actId="26606"/>
          <ac:spMkLst>
            <pc:docMk/>
            <pc:sldMk cId="442352266" sldId="795"/>
            <ac:spMk id="3105" creationId="{B9D7E975-9161-4F2D-AC53-69E1912F6B5D}"/>
          </ac:spMkLst>
        </pc:spChg>
        <pc:spChg chg="add">
          <ac:chgData name="william choctaw" userId="26492e752c26e0f2" providerId="LiveId" clId="{6CB65134-EBCF-4C78-90A3-74EB2DCDEA13}" dt="2024-08-26T16:09:47.439" v="617" actId="26606"/>
          <ac:spMkLst>
            <pc:docMk/>
            <pc:sldMk cId="442352266" sldId="795"/>
            <ac:spMk id="3107" creationId="{827DC2C4-B485-428A-BF4A-472D2967F47F}"/>
          </ac:spMkLst>
        </pc:spChg>
        <pc:spChg chg="add">
          <ac:chgData name="william choctaw" userId="26492e752c26e0f2" providerId="LiveId" clId="{6CB65134-EBCF-4C78-90A3-74EB2DCDEA13}" dt="2024-08-26T16:09:47.439" v="617" actId="26606"/>
          <ac:spMkLst>
            <pc:docMk/>
            <pc:sldMk cId="442352266" sldId="795"/>
            <ac:spMk id="3109" creationId="{463E6235-1649-4B47-9862-4026FC473B6F}"/>
          </ac:spMkLst>
        </pc:spChg>
        <pc:picChg chg="mod ord">
          <ac:chgData name="william choctaw" userId="26492e752c26e0f2" providerId="LiveId" clId="{6CB65134-EBCF-4C78-90A3-74EB2DCDEA13}" dt="2024-08-26T16:09:47.439" v="617" actId="26606"/>
          <ac:picMkLst>
            <pc:docMk/>
            <pc:sldMk cId="442352266" sldId="795"/>
            <ac:picMk id="3074" creationId="{743E26D7-6316-8C6B-CB85-0B5AFCE5D3EB}"/>
          </ac:picMkLst>
        </pc:picChg>
      </pc:sldChg>
      <pc:sldChg chg="addSp delSp modSp mod">
        <pc:chgData name="william choctaw" userId="26492e752c26e0f2" providerId="LiveId" clId="{6CB65134-EBCF-4C78-90A3-74EB2DCDEA13}" dt="2024-08-26T14:48:50.532" v="94" actId="26606"/>
        <pc:sldMkLst>
          <pc:docMk/>
          <pc:sldMk cId="3842140443" sldId="796"/>
        </pc:sldMkLst>
        <pc:spChg chg="del">
          <ac:chgData name="william choctaw" userId="26492e752c26e0f2" providerId="LiveId" clId="{6CB65134-EBCF-4C78-90A3-74EB2DCDEA13}" dt="2024-08-26T14:48:50.532" v="94" actId="26606"/>
          <ac:spMkLst>
            <pc:docMk/>
            <pc:sldMk cId="3842140443" sldId="796"/>
            <ac:spMk id="4109" creationId="{42A4FC2C-047E-45A5-965D-8E1E3BF09BC6}"/>
          </ac:spMkLst>
        </pc:spChg>
        <pc:spChg chg="add">
          <ac:chgData name="william choctaw" userId="26492e752c26e0f2" providerId="LiveId" clId="{6CB65134-EBCF-4C78-90A3-74EB2DCDEA13}" dt="2024-08-26T14:48:50.532" v="94" actId="26606"/>
          <ac:spMkLst>
            <pc:docMk/>
            <pc:sldMk cId="3842140443" sldId="796"/>
            <ac:spMk id="4114" creationId="{AB8C311F-7253-4AED-9701-7FC0708C41C7}"/>
          </ac:spMkLst>
        </pc:spChg>
        <pc:spChg chg="add">
          <ac:chgData name="william choctaw" userId="26492e752c26e0f2" providerId="LiveId" clId="{6CB65134-EBCF-4C78-90A3-74EB2DCDEA13}" dt="2024-08-26T14:48:50.532" v="94" actId="26606"/>
          <ac:spMkLst>
            <pc:docMk/>
            <pc:sldMk cId="3842140443" sldId="796"/>
            <ac:spMk id="4116" creationId="{E2384209-CB15-4CDF-9D31-C44FD9A3F20D}"/>
          </ac:spMkLst>
        </pc:spChg>
        <pc:spChg chg="add">
          <ac:chgData name="william choctaw" userId="26492e752c26e0f2" providerId="LiveId" clId="{6CB65134-EBCF-4C78-90A3-74EB2DCDEA13}" dt="2024-08-26T14:48:50.532" v="94" actId="26606"/>
          <ac:spMkLst>
            <pc:docMk/>
            <pc:sldMk cId="3842140443" sldId="796"/>
            <ac:spMk id="4118" creationId="{2633B3B5-CC90-43F0-8714-D31D1F3F0209}"/>
          </ac:spMkLst>
        </pc:spChg>
        <pc:spChg chg="add">
          <ac:chgData name="william choctaw" userId="26492e752c26e0f2" providerId="LiveId" clId="{6CB65134-EBCF-4C78-90A3-74EB2DCDEA13}" dt="2024-08-26T14:48:50.532" v="94" actId="26606"/>
          <ac:spMkLst>
            <pc:docMk/>
            <pc:sldMk cId="3842140443" sldId="796"/>
            <ac:spMk id="4120" creationId="{A8D57A06-A426-446D-B02C-A2DC6B62E45E}"/>
          </ac:spMkLst>
        </pc:spChg>
        <pc:picChg chg="mod">
          <ac:chgData name="william choctaw" userId="26492e752c26e0f2" providerId="LiveId" clId="{6CB65134-EBCF-4C78-90A3-74EB2DCDEA13}" dt="2024-08-26T14:48:50.532" v="94" actId="26606"/>
          <ac:picMkLst>
            <pc:docMk/>
            <pc:sldMk cId="3842140443" sldId="796"/>
            <ac:picMk id="4098" creationId="{534B179E-A987-116C-7FD3-2411558A5CA3}"/>
          </ac:picMkLst>
        </pc:picChg>
      </pc:sldChg>
      <pc:sldChg chg="modSp mod ord">
        <pc:chgData name="william choctaw" userId="26492e752c26e0f2" providerId="LiveId" clId="{6CB65134-EBCF-4C78-90A3-74EB2DCDEA13}" dt="2024-08-26T17:26:31.666" v="930"/>
        <pc:sldMkLst>
          <pc:docMk/>
          <pc:sldMk cId="4027977277" sldId="797"/>
        </pc:sldMkLst>
        <pc:spChg chg="mod">
          <ac:chgData name="william choctaw" userId="26492e752c26e0f2" providerId="LiveId" clId="{6CB65134-EBCF-4C78-90A3-74EB2DCDEA13}" dt="2024-08-26T16:10:20.782" v="629" actId="20577"/>
          <ac:spMkLst>
            <pc:docMk/>
            <pc:sldMk cId="4027977277" sldId="797"/>
            <ac:spMk id="2" creationId="{87C2CEA7-A987-8680-6689-54BD9467DF49}"/>
          </ac:spMkLst>
        </pc:spChg>
      </pc:sldChg>
      <pc:sldChg chg="del">
        <pc:chgData name="william choctaw" userId="26492e752c26e0f2" providerId="LiveId" clId="{6CB65134-EBCF-4C78-90A3-74EB2DCDEA13}" dt="2024-08-26T16:21:15.080" v="643" actId="2696"/>
        <pc:sldMkLst>
          <pc:docMk/>
          <pc:sldMk cId="1619728614" sldId="798"/>
        </pc:sldMkLst>
      </pc:sldChg>
      <pc:sldChg chg="addSp delSp modSp mod ord">
        <pc:chgData name="william choctaw" userId="26492e752c26e0f2" providerId="LiveId" clId="{6CB65134-EBCF-4C78-90A3-74EB2DCDEA13}" dt="2024-08-27T17:03:04.529" v="1299" actId="20577"/>
        <pc:sldMkLst>
          <pc:docMk/>
          <pc:sldMk cId="2167290707" sldId="800"/>
        </pc:sldMkLst>
        <pc:spChg chg="mod">
          <ac:chgData name="william choctaw" userId="26492e752c26e0f2" providerId="LiveId" clId="{6CB65134-EBCF-4C78-90A3-74EB2DCDEA13}" dt="2024-08-27T17:03:04.529" v="1299" actId="20577"/>
          <ac:spMkLst>
            <pc:docMk/>
            <pc:sldMk cId="2167290707" sldId="800"/>
            <ac:spMk id="2" creationId="{5945A6D8-8979-3BAD-39B6-21B002BD5DB7}"/>
          </ac:spMkLst>
        </pc:spChg>
        <pc:spChg chg="del">
          <ac:chgData name="william choctaw" userId="26492e752c26e0f2" providerId="LiveId" clId="{6CB65134-EBCF-4C78-90A3-74EB2DCDEA13}" dt="2024-08-26T14:51:31.117" v="98" actId="26606"/>
          <ac:spMkLst>
            <pc:docMk/>
            <pc:sldMk cId="2167290707" sldId="800"/>
            <ac:spMk id="8211" creationId="{6B5E2835-4E47-45B3-9CFE-732FF7B05472}"/>
          </ac:spMkLst>
        </pc:spChg>
        <pc:spChg chg="del">
          <ac:chgData name="william choctaw" userId="26492e752c26e0f2" providerId="LiveId" clId="{6CB65134-EBCF-4C78-90A3-74EB2DCDEA13}" dt="2024-08-26T14:51:31.117" v="98" actId="26606"/>
          <ac:spMkLst>
            <pc:docMk/>
            <pc:sldMk cId="2167290707" sldId="800"/>
            <ac:spMk id="8212" creationId="{5B45AD5D-AA52-4F7B-9362-576A39AD9E09}"/>
          </ac:spMkLst>
        </pc:spChg>
        <pc:spChg chg="del">
          <ac:chgData name="william choctaw" userId="26492e752c26e0f2" providerId="LiveId" clId="{6CB65134-EBCF-4C78-90A3-74EB2DCDEA13}" dt="2024-08-26T14:51:31.117" v="98" actId="26606"/>
          <ac:spMkLst>
            <pc:docMk/>
            <pc:sldMk cId="2167290707" sldId="800"/>
            <ac:spMk id="8213" creationId="{AEDD7960-4866-4399-BEF6-DD1431AB4E34}"/>
          </ac:spMkLst>
        </pc:spChg>
        <pc:spChg chg="del">
          <ac:chgData name="william choctaw" userId="26492e752c26e0f2" providerId="LiveId" clId="{6CB65134-EBCF-4C78-90A3-74EB2DCDEA13}" dt="2024-08-26T14:51:31.117" v="98" actId="26606"/>
          <ac:spMkLst>
            <pc:docMk/>
            <pc:sldMk cId="2167290707" sldId="800"/>
            <ac:spMk id="8214" creationId="{55D4142C-5077-457F-A6AD-3FECFDB39685}"/>
          </ac:spMkLst>
        </pc:spChg>
        <pc:spChg chg="del">
          <ac:chgData name="william choctaw" userId="26492e752c26e0f2" providerId="LiveId" clId="{6CB65134-EBCF-4C78-90A3-74EB2DCDEA13}" dt="2024-08-26T14:51:31.117" v="98" actId="26606"/>
          <ac:spMkLst>
            <pc:docMk/>
            <pc:sldMk cId="2167290707" sldId="800"/>
            <ac:spMk id="8215" creationId="{7A5F0580-5EE9-419F-96EE-B6529EF6E7D0}"/>
          </ac:spMkLst>
        </pc:spChg>
        <pc:spChg chg="del">
          <ac:chgData name="william choctaw" userId="26492e752c26e0f2" providerId="LiveId" clId="{6CB65134-EBCF-4C78-90A3-74EB2DCDEA13}" dt="2024-08-26T14:51:31.117" v="98" actId="26606"/>
          <ac:spMkLst>
            <pc:docMk/>
            <pc:sldMk cId="2167290707" sldId="800"/>
            <ac:spMk id="8216" creationId="{A33E0A3F-9816-8918-0B11-27D8056FD735}"/>
          </ac:spMkLst>
        </pc:spChg>
        <pc:spChg chg="add">
          <ac:chgData name="william choctaw" userId="26492e752c26e0f2" providerId="LiveId" clId="{6CB65134-EBCF-4C78-90A3-74EB2DCDEA13}" dt="2024-08-26T14:51:31.117" v="98" actId="26606"/>
          <ac:spMkLst>
            <pc:docMk/>
            <pc:sldMk cId="2167290707" sldId="800"/>
            <ac:spMk id="8221" creationId="{A414F261-E931-45CB-8605-20FFD6826336}"/>
          </ac:spMkLst>
        </pc:spChg>
        <pc:picChg chg="mod">
          <ac:chgData name="william choctaw" userId="26492e752c26e0f2" providerId="LiveId" clId="{6CB65134-EBCF-4C78-90A3-74EB2DCDEA13}" dt="2024-08-26T14:51:31.117" v="98" actId="26606"/>
          <ac:picMkLst>
            <pc:docMk/>
            <pc:sldMk cId="2167290707" sldId="800"/>
            <ac:picMk id="8194" creationId="{543D02CA-635C-E7D8-3E10-44995AB25E62}"/>
          </ac:picMkLst>
        </pc:picChg>
        <pc:cxnChg chg="add">
          <ac:chgData name="william choctaw" userId="26492e752c26e0f2" providerId="LiveId" clId="{6CB65134-EBCF-4C78-90A3-74EB2DCDEA13}" dt="2024-08-26T14:51:31.117" v="98" actId="26606"/>
          <ac:cxnSpMkLst>
            <pc:docMk/>
            <pc:sldMk cId="2167290707" sldId="800"/>
            <ac:cxnSpMk id="8223" creationId="{B63CF8AD-BB19-4F90-BDE5-B3B3F56F4E4A}"/>
          </ac:cxnSpMkLst>
        </pc:cxnChg>
        <pc:cxnChg chg="add">
          <ac:chgData name="william choctaw" userId="26492e752c26e0f2" providerId="LiveId" clId="{6CB65134-EBCF-4C78-90A3-74EB2DCDEA13}" dt="2024-08-26T14:51:31.117" v="98" actId="26606"/>
          <ac:cxnSpMkLst>
            <pc:docMk/>
            <pc:sldMk cId="2167290707" sldId="800"/>
            <ac:cxnSpMk id="8225" creationId="{224E62CA-FAA3-4628-AEF3-5033C771498B}"/>
          </ac:cxnSpMkLst>
        </pc:cxnChg>
      </pc:sldChg>
      <pc:sldChg chg="addSp delSp modSp mod">
        <pc:chgData name="william choctaw" userId="26492e752c26e0f2" providerId="LiveId" clId="{6CB65134-EBCF-4C78-90A3-74EB2DCDEA13}" dt="2024-08-26T14:49:19.554" v="95" actId="26606"/>
        <pc:sldMkLst>
          <pc:docMk/>
          <pc:sldMk cId="723213274" sldId="801"/>
        </pc:sldMkLst>
        <pc:spChg chg="del">
          <ac:chgData name="william choctaw" userId="26492e752c26e0f2" providerId="LiveId" clId="{6CB65134-EBCF-4C78-90A3-74EB2DCDEA13}" dt="2024-08-26T14:49:19.554" v="95" actId="26606"/>
          <ac:spMkLst>
            <pc:docMk/>
            <pc:sldMk cId="723213274" sldId="801"/>
            <ac:spMk id="9223" creationId="{42A4FC2C-047E-45A5-965D-8E1E3BF09BC6}"/>
          </ac:spMkLst>
        </pc:spChg>
        <pc:spChg chg="add">
          <ac:chgData name="william choctaw" userId="26492e752c26e0f2" providerId="LiveId" clId="{6CB65134-EBCF-4C78-90A3-74EB2DCDEA13}" dt="2024-08-26T14:49:19.554" v="95" actId="26606"/>
          <ac:spMkLst>
            <pc:docMk/>
            <pc:sldMk cId="723213274" sldId="801"/>
            <ac:spMk id="9228" creationId="{AB8C311F-7253-4AED-9701-7FC0708C41C7}"/>
          </ac:spMkLst>
        </pc:spChg>
        <pc:spChg chg="add">
          <ac:chgData name="william choctaw" userId="26492e752c26e0f2" providerId="LiveId" clId="{6CB65134-EBCF-4C78-90A3-74EB2DCDEA13}" dt="2024-08-26T14:49:19.554" v="95" actId="26606"/>
          <ac:spMkLst>
            <pc:docMk/>
            <pc:sldMk cId="723213274" sldId="801"/>
            <ac:spMk id="9230" creationId="{FD073016-B734-483B-8953-5BADEE145112}"/>
          </ac:spMkLst>
        </pc:spChg>
        <pc:spChg chg="add">
          <ac:chgData name="william choctaw" userId="26492e752c26e0f2" providerId="LiveId" clId="{6CB65134-EBCF-4C78-90A3-74EB2DCDEA13}" dt="2024-08-26T14:49:19.554" v="95" actId="26606"/>
          <ac:spMkLst>
            <pc:docMk/>
            <pc:sldMk cId="723213274" sldId="801"/>
            <ac:spMk id="9232" creationId="{90A7EAB6-59D3-4325-8DE6-E0CA4009CE53}"/>
          </ac:spMkLst>
        </pc:spChg>
        <pc:spChg chg="add">
          <ac:chgData name="william choctaw" userId="26492e752c26e0f2" providerId="LiveId" clId="{6CB65134-EBCF-4C78-90A3-74EB2DCDEA13}" dt="2024-08-26T14:49:19.554" v="95" actId="26606"/>
          <ac:spMkLst>
            <pc:docMk/>
            <pc:sldMk cId="723213274" sldId="801"/>
            <ac:spMk id="9234" creationId="{A8D57A06-A426-446D-B02C-A2DC6B62E45E}"/>
          </ac:spMkLst>
        </pc:spChg>
        <pc:picChg chg="mod">
          <ac:chgData name="william choctaw" userId="26492e752c26e0f2" providerId="LiveId" clId="{6CB65134-EBCF-4C78-90A3-74EB2DCDEA13}" dt="2024-08-26T14:49:19.554" v="95" actId="26606"/>
          <ac:picMkLst>
            <pc:docMk/>
            <pc:sldMk cId="723213274" sldId="801"/>
            <ac:picMk id="9218" creationId="{10C89965-593C-2482-9671-0349D722E9B7}"/>
          </ac:picMkLst>
        </pc:picChg>
      </pc:sldChg>
      <pc:sldChg chg="ord">
        <pc:chgData name="william choctaw" userId="26492e752c26e0f2" providerId="LiveId" clId="{6CB65134-EBCF-4C78-90A3-74EB2DCDEA13}" dt="2024-08-26T17:48:16.343" v="1264"/>
        <pc:sldMkLst>
          <pc:docMk/>
          <pc:sldMk cId="536020290" sldId="802"/>
        </pc:sldMkLst>
      </pc:sldChg>
      <pc:sldChg chg="addSp delSp modSp mod ord">
        <pc:chgData name="william choctaw" userId="26492e752c26e0f2" providerId="LiveId" clId="{6CB65134-EBCF-4C78-90A3-74EB2DCDEA13}" dt="2024-08-27T17:03:48.603" v="1324" actId="20577"/>
        <pc:sldMkLst>
          <pc:docMk/>
          <pc:sldMk cId="626054970" sldId="803"/>
        </pc:sldMkLst>
        <pc:spChg chg="mod">
          <ac:chgData name="william choctaw" userId="26492e752c26e0f2" providerId="LiveId" clId="{6CB65134-EBCF-4C78-90A3-74EB2DCDEA13}" dt="2024-08-27T17:03:48.603" v="1324" actId="20577"/>
          <ac:spMkLst>
            <pc:docMk/>
            <pc:sldMk cId="626054970" sldId="803"/>
            <ac:spMk id="2" creationId="{8FDB0E71-76BB-04EE-13E4-9CD2920B889C}"/>
          </ac:spMkLst>
        </pc:spChg>
        <pc:spChg chg="del">
          <ac:chgData name="william choctaw" userId="26492e752c26e0f2" providerId="LiveId" clId="{6CB65134-EBCF-4C78-90A3-74EB2DCDEA13}" dt="2024-08-26T14:51:57.225" v="99" actId="26606"/>
          <ac:spMkLst>
            <pc:docMk/>
            <pc:sldMk cId="626054970" sldId="803"/>
            <ac:spMk id="11270" creationId="{F134572B-5027-CA24-1496-E454D5CC35AA}"/>
          </ac:spMkLst>
        </pc:spChg>
        <pc:spChg chg="del">
          <ac:chgData name="william choctaw" userId="26492e752c26e0f2" providerId="LiveId" clId="{6CB65134-EBCF-4C78-90A3-74EB2DCDEA13}" dt="2024-08-26T14:51:57.225" v="99" actId="26606"/>
          <ac:spMkLst>
            <pc:docMk/>
            <pc:sldMk cId="626054970" sldId="803"/>
            <ac:spMk id="11273" creationId="{6B5E2835-4E47-45B3-9CFE-732FF7B05472}"/>
          </ac:spMkLst>
        </pc:spChg>
        <pc:spChg chg="del">
          <ac:chgData name="william choctaw" userId="26492e752c26e0f2" providerId="LiveId" clId="{6CB65134-EBCF-4C78-90A3-74EB2DCDEA13}" dt="2024-08-26T14:51:57.225" v="99" actId="26606"/>
          <ac:spMkLst>
            <pc:docMk/>
            <pc:sldMk cId="626054970" sldId="803"/>
            <ac:spMk id="11275" creationId="{5B45AD5D-AA52-4F7B-9362-576A39AD9E09}"/>
          </ac:spMkLst>
        </pc:spChg>
        <pc:spChg chg="del">
          <ac:chgData name="william choctaw" userId="26492e752c26e0f2" providerId="LiveId" clId="{6CB65134-EBCF-4C78-90A3-74EB2DCDEA13}" dt="2024-08-26T14:51:57.225" v="99" actId="26606"/>
          <ac:spMkLst>
            <pc:docMk/>
            <pc:sldMk cId="626054970" sldId="803"/>
            <ac:spMk id="11277" creationId="{AEDD7960-4866-4399-BEF6-DD1431AB4E34}"/>
          </ac:spMkLst>
        </pc:spChg>
        <pc:spChg chg="del">
          <ac:chgData name="william choctaw" userId="26492e752c26e0f2" providerId="LiveId" clId="{6CB65134-EBCF-4C78-90A3-74EB2DCDEA13}" dt="2024-08-26T14:51:57.225" v="99" actId="26606"/>
          <ac:spMkLst>
            <pc:docMk/>
            <pc:sldMk cId="626054970" sldId="803"/>
            <ac:spMk id="11279" creationId="{55D4142C-5077-457F-A6AD-3FECFDB39685}"/>
          </ac:spMkLst>
        </pc:spChg>
        <pc:spChg chg="del">
          <ac:chgData name="william choctaw" userId="26492e752c26e0f2" providerId="LiveId" clId="{6CB65134-EBCF-4C78-90A3-74EB2DCDEA13}" dt="2024-08-26T14:51:57.225" v="99" actId="26606"/>
          <ac:spMkLst>
            <pc:docMk/>
            <pc:sldMk cId="626054970" sldId="803"/>
            <ac:spMk id="11281" creationId="{7A5F0580-5EE9-419F-96EE-B6529EF6E7D0}"/>
          </ac:spMkLst>
        </pc:spChg>
        <pc:spChg chg="add">
          <ac:chgData name="william choctaw" userId="26492e752c26e0f2" providerId="LiveId" clId="{6CB65134-EBCF-4C78-90A3-74EB2DCDEA13}" dt="2024-08-26T14:51:57.225" v="99" actId="26606"/>
          <ac:spMkLst>
            <pc:docMk/>
            <pc:sldMk cId="626054970" sldId="803"/>
            <ac:spMk id="11286" creationId="{4D4677D2-D5AC-4CF9-9EED-2B89D0A1C212}"/>
          </ac:spMkLst>
        </pc:spChg>
        <pc:spChg chg="add">
          <ac:chgData name="william choctaw" userId="26492e752c26e0f2" providerId="LiveId" clId="{6CB65134-EBCF-4C78-90A3-74EB2DCDEA13}" dt="2024-08-26T14:51:57.225" v="99" actId="26606"/>
          <ac:spMkLst>
            <pc:docMk/>
            <pc:sldMk cId="626054970" sldId="803"/>
            <ac:spMk id="11288" creationId="{C6D54F7E-825A-4BBA-815F-35CCA8B97786}"/>
          </ac:spMkLst>
        </pc:spChg>
        <pc:picChg chg="mod">
          <ac:chgData name="william choctaw" userId="26492e752c26e0f2" providerId="LiveId" clId="{6CB65134-EBCF-4C78-90A3-74EB2DCDEA13}" dt="2024-08-26T14:51:57.225" v="99" actId="26606"/>
          <ac:picMkLst>
            <pc:docMk/>
            <pc:sldMk cId="626054970" sldId="803"/>
            <ac:picMk id="11266" creationId="{67B522D6-1552-FFF1-A4C7-73CFD82E8F2E}"/>
          </ac:picMkLst>
        </pc:picChg>
      </pc:sldChg>
      <pc:sldChg chg="addSp modSp new mod setBg">
        <pc:chgData name="william choctaw" userId="26492e752c26e0f2" providerId="LiveId" clId="{6CB65134-EBCF-4C78-90A3-74EB2DCDEA13}" dt="2024-08-26T17:33:40.090" v="959" actId="113"/>
        <pc:sldMkLst>
          <pc:docMk/>
          <pc:sldMk cId="3079634015" sldId="804"/>
        </pc:sldMkLst>
        <pc:spChg chg="mod">
          <ac:chgData name="william choctaw" userId="26492e752c26e0f2" providerId="LiveId" clId="{6CB65134-EBCF-4C78-90A3-74EB2DCDEA13}" dt="2024-08-26T17:10:34.513" v="853" actId="255"/>
          <ac:spMkLst>
            <pc:docMk/>
            <pc:sldMk cId="3079634015" sldId="804"/>
            <ac:spMk id="2" creationId="{42F2A88D-DCE9-EF5A-0FC1-986ABFB8870A}"/>
          </ac:spMkLst>
        </pc:spChg>
        <pc:spChg chg="mod">
          <ac:chgData name="william choctaw" userId="26492e752c26e0f2" providerId="LiveId" clId="{6CB65134-EBCF-4C78-90A3-74EB2DCDEA13}" dt="2024-08-26T17:33:40.090" v="959" actId="113"/>
          <ac:spMkLst>
            <pc:docMk/>
            <pc:sldMk cId="3079634015" sldId="804"/>
            <ac:spMk id="3" creationId="{5D5D59D7-902C-F1EA-A09C-83FF418BF02A}"/>
          </ac:spMkLst>
        </pc:spChg>
        <pc:spChg chg="add">
          <ac:chgData name="william choctaw" userId="26492e752c26e0f2" providerId="LiveId" clId="{6CB65134-EBCF-4C78-90A3-74EB2DCDEA13}" dt="2024-08-26T14:45:58.960" v="24" actId="26606"/>
          <ac:spMkLst>
            <pc:docMk/>
            <pc:sldMk cId="3079634015" sldId="804"/>
            <ac:spMk id="9" creationId="{3ECBE1F1-D69B-4AFA-ABD5-8E41720EF6DE}"/>
          </ac:spMkLst>
        </pc:spChg>
        <pc:spChg chg="add">
          <ac:chgData name="william choctaw" userId="26492e752c26e0f2" providerId="LiveId" clId="{6CB65134-EBCF-4C78-90A3-74EB2DCDEA13}" dt="2024-08-26T14:45:58.960" v="24" actId="26606"/>
          <ac:spMkLst>
            <pc:docMk/>
            <pc:sldMk cId="3079634015" sldId="804"/>
            <ac:spMk id="11" creationId="{603A6265-E10C-4B85-9C20-E75FCAF9CC63}"/>
          </ac:spMkLst>
        </pc:spChg>
        <pc:picChg chg="add">
          <ac:chgData name="william choctaw" userId="26492e752c26e0f2" providerId="LiveId" clId="{6CB65134-EBCF-4C78-90A3-74EB2DCDEA13}" dt="2024-08-26T14:45:58.960" v="24" actId="26606"/>
          <ac:picMkLst>
            <pc:docMk/>
            <pc:sldMk cId="3079634015" sldId="804"/>
            <ac:picMk id="5" creationId="{FE9B9AA4-DF95-2B01-213D-3CF8F4BBC714}"/>
          </ac:picMkLst>
        </pc:picChg>
      </pc:sldChg>
      <pc:sldChg chg="addSp delSp modSp new mod setBg">
        <pc:chgData name="william choctaw" userId="26492e752c26e0f2" providerId="LiveId" clId="{6CB65134-EBCF-4C78-90A3-74EB2DCDEA13}" dt="2024-08-26T17:33:18.682" v="958" actId="20577"/>
        <pc:sldMkLst>
          <pc:docMk/>
          <pc:sldMk cId="3964731819" sldId="805"/>
        </pc:sldMkLst>
        <pc:spChg chg="mod">
          <ac:chgData name="william choctaw" userId="26492e752c26e0f2" providerId="LiveId" clId="{6CB65134-EBCF-4C78-90A3-74EB2DCDEA13}" dt="2024-08-26T17:33:18.682" v="958" actId="20577"/>
          <ac:spMkLst>
            <pc:docMk/>
            <pc:sldMk cId="3964731819" sldId="805"/>
            <ac:spMk id="2" creationId="{551759CF-F60C-9DDF-526D-6BB322E59443}"/>
          </ac:spMkLst>
        </pc:spChg>
        <pc:spChg chg="del mod">
          <ac:chgData name="william choctaw" userId="26492e752c26e0f2" providerId="LiveId" clId="{6CB65134-EBCF-4C78-90A3-74EB2DCDEA13}" dt="2024-08-26T14:47:01.696" v="28" actId="26606"/>
          <ac:spMkLst>
            <pc:docMk/>
            <pc:sldMk cId="3964731819" sldId="805"/>
            <ac:spMk id="3" creationId="{068B48ED-D598-9EFB-413A-FA9EEFB93855}"/>
          </ac:spMkLst>
        </pc:spChg>
        <pc:spChg chg="add">
          <ac:chgData name="william choctaw" userId="26492e752c26e0f2" providerId="LiveId" clId="{6CB65134-EBCF-4C78-90A3-74EB2DCDEA13}" dt="2024-08-26T14:47:01.696" v="28" actId="26606"/>
          <ac:spMkLst>
            <pc:docMk/>
            <pc:sldMk cId="3964731819" sldId="805"/>
            <ac:spMk id="9" creationId="{35DB3719-6FDC-4E5D-891D-FF40B7300F64}"/>
          </ac:spMkLst>
        </pc:spChg>
        <pc:spChg chg="add">
          <ac:chgData name="william choctaw" userId="26492e752c26e0f2" providerId="LiveId" clId="{6CB65134-EBCF-4C78-90A3-74EB2DCDEA13}" dt="2024-08-26T14:47:01.696" v="28" actId="26606"/>
          <ac:spMkLst>
            <pc:docMk/>
            <pc:sldMk cId="3964731819" sldId="805"/>
            <ac:spMk id="11" creationId="{E0CBAC23-2E3F-4A90-BA59-F8299F6A5439}"/>
          </ac:spMkLst>
        </pc:spChg>
        <pc:graphicFrameChg chg="add mod">
          <ac:chgData name="william choctaw" userId="26492e752c26e0f2" providerId="LiveId" clId="{6CB65134-EBCF-4C78-90A3-74EB2DCDEA13}" dt="2024-08-26T16:30:15.218" v="792"/>
          <ac:graphicFrameMkLst>
            <pc:docMk/>
            <pc:sldMk cId="3964731819" sldId="805"/>
            <ac:graphicFrameMk id="5" creationId="{DDAFCA03-93C3-2D15-F76E-998D14A63DCD}"/>
          </ac:graphicFrameMkLst>
        </pc:graphicFrameChg>
      </pc:sldChg>
      <pc:sldChg chg="addSp delSp modSp new mod ord setBg modClrScheme chgLayout">
        <pc:chgData name="william choctaw" userId="26492e752c26e0f2" providerId="LiveId" clId="{6CB65134-EBCF-4C78-90A3-74EB2DCDEA13}" dt="2024-08-26T17:13:14.591" v="866" actId="20577"/>
        <pc:sldMkLst>
          <pc:docMk/>
          <pc:sldMk cId="2678820935" sldId="806"/>
        </pc:sldMkLst>
        <pc:spChg chg="del mod ord">
          <ac:chgData name="william choctaw" userId="26492e752c26e0f2" providerId="LiveId" clId="{6CB65134-EBCF-4C78-90A3-74EB2DCDEA13}" dt="2024-08-26T15:14:05.369" v="359" actId="700"/>
          <ac:spMkLst>
            <pc:docMk/>
            <pc:sldMk cId="2678820935" sldId="806"/>
            <ac:spMk id="2" creationId="{6DC58342-2256-DF92-FB85-8AB183366EB0}"/>
          </ac:spMkLst>
        </pc:spChg>
        <pc:spChg chg="del mod ord">
          <ac:chgData name="william choctaw" userId="26492e752c26e0f2" providerId="LiveId" clId="{6CB65134-EBCF-4C78-90A3-74EB2DCDEA13}" dt="2024-08-26T15:14:05.369" v="359" actId="700"/>
          <ac:spMkLst>
            <pc:docMk/>
            <pc:sldMk cId="2678820935" sldId="806"/>
            <ac:spMk id="3" creationId="{7B8D09F1-208D-9455-9D2C-548C41E9D78B}"/>
          </ac:spMkLst>
        </pc:spChg>
        <pc:spChg chg="add mod ord">
          <ac:chgData name="william choctaw" userId="26492e752c26e0f2" providerId="LiveId" clId="{6CB65134-EBCF-4C78-90A3-74EB2DCDEA13}" dt="2024-08-26T16:23:13.493" v="647" actId="113"/>
          <ac:spMkLst>
            <pc:docMk/>
            <pc:sldMk cId="2678820935" sldId="806"/>
            <ac:spMk id="4" creationId="{686FB471-9B00-0DD5-827E-00C6810EAF07}"/>
          </ac:spMkLst>
        </pc:spChg>
        <pc:spChg chg="add mod ord">
          <ac:chgData name="william choctaw" userId="26492e752c26e0f2" providerId="LiveId" clId="{6CB65134-EBCF-4C78-90A3-74EB2DCDEA13}" dt="2024-08-26T17:13:14.591" v="866" actId="20577"/>
          <ac:spMkLst>
            <pc:docMk/>
            <pc:sldMk cId="2678820935" sldId="806"/>
            <ac:spMk id="5" creationId="{09CEFFD6-7AAF-AD1C-FA08-C8EA23BC9AC5}"/>
          </ac:spMkLst>
        </pc:spChg>
        <pc:spChg chg="add del">
          <ac:chgData name="william choctaw" userId="26492e752c26e0f2" providerId="LiveId" clId="{6CB65134-EBCF-4C78-90A3-74EB2DCDEA13}" dt="2024-08-26T16:23:04.019" v="646" actId="26606"/>
          <ac:spMkLst>
            <pc:docMk/>
            <pc:sldMk cId="2678820935" sldId="806"/>
            <ac:spMk id="10" creationId="{8C790BE2-4E4F-4AAF-81A2-4A6F4885EBE6}"/>
          </ac:spMkLst>
        </pc:spChg>
        <pc:spChg chg="add del">
          <ac:chgData name="william choctaw" userId="26492e752c26e0f2" providerId="LiveId" clId="{6CB65134-EBCF-4C78-90A3-74EB2DCDEA13}" dt="2024-08-26T16:23:04.019" v="646" actId="26606"/>
          <ac:spMkLst>
            <pc:docMk/>
            <pc:sldMk cId="2678820935" sldId="806"/>
            <ac:spMk id="12" creationId="{D28B54C3-B57B-472A-B96E-1FCB67093DC2}"/>
          </ac:spMkLst>
        </pc:spChg>
        <pc:spChg chg="add del">
          <ac:chgData name="william choctaw" userId="26492e752c26e0f2" providerId="LiveId" clId="{6CB65134-EBCF-4C78-90A3-74EB2DCDEA13}" dt="2024-08-26T16:23:04.019" v="646" actId="26606"/>
          <ac:spMkLst>
            <pc:docMk/>
            <pc:sldMk cId="2678820935" sldId="806"/>
            <ac:spMk id="14" creationId="{7DB3C429-F8DA-49B9-AF84-21996FCF78B5}"/>
          </ac:spMkLst>
        </pc:spChg>
        <pc:spChg chg="add del">
          <ac:chgData name="william choctaw" userId="26492e752c26e0f2" providerId="LiveId" clId="{6CB65134-EBCF-4C78-90A3-74EB2DCDEA13}" dt="2024-08-26T16:23:04.019" v="646" actId="26606"/>
          <ac:spMkLst>
            <pc:docMk/>
            <pc:sldMk cId="2678820935" sldId="806"/>
            <ac:spMk id="16" creationId="{E12088DD-B1AD-40E0-8B86-1D87A2CCD9BE}"/>
          </ac:spMkLst>
        </pc:spChg>
        <pc:spChg chg="add del">
          <ac:chgData name="william choctaw" userId="26492e752c26e0f2" providerId="LiveId" clId="{6CB65134-EBCF-4C78-90A3-74EB2DCDEA13}" dt="2024-08-26T16:23:04.019" v="646" actId="26606"/>
          <ac:spMkLst>
            <pc:docMk/>
            <pc:sldMk cId="2678820935" sldId="806"/>
            <ac:spMk id="18" creationId="{C4C9F2B0-1044-46EB-8AEB-C3BFFDE6C2CC}"/>
          </ac:spMkLst>
        </pc:spChg>
        <pc:spChg chg="add del">
          <ac:chgData name="william choctaw" userId="26492e752c26e0f2" providerId="LiveId" clId="{6CB65134-EBCF-4C78-90A3-74EB2DCDEA13}" dt="2024-08-26T16:23:04.019" v="646" actId="26606"/>
          <ac:spMkLst>
            <pc:docMk/>
            <pc:sldMk cId="2678820935" sldId="806"/>
            <ac:spMk id="20" creationId="{0C395952-4E26-45A2-8756-2ADFD6E53C6E}"/>
          </ac:spMkLst>
        </pc:spChg>
        <pc:spChg chg="add del">
          <ac:chgData name="william choctaw" userId="26492e752c26e0f2" providerId="LiveId" clId="{6CB65134-EBCF-4C78-90A3-74EB2DCDEA13}" dt="2024-08-26T16:23:04.019" v="646" actId="26606"/>
          <ac:spMkLst>
            <pc:docMk/>
            <pc:sldMk cId="2678820935" sldId="806"/>
            <ac:spMk id="22" creationId="{4734BADF-9461-4621-B112-2D7BABEA7DD0}"/>
          </ac:spMkLst>
        </pc:spChg>
        <pc:spChg chg="add">
          <ac:chgData name="william choctaw" userId="26492e752c26e0f2" providerId="LiveId" clId="{6CB65134-EBCF-4C78-90A3-74EB2DCDEA13}" dt="2024-08-26T16:23:04.019" v="646" actId="26606"/>
          <ac:spMkLst>
            <pc:docMk/>
            <pc:sldMk cId="2678820935" sldId="806"/>
            <ac:spMk id="29" creationId="{B9D7E975-9161-4F2D-AC53-69E1912F6B5D}"/>
          </ac:spMkLst>
        </pc:spChg>
        <pc:spChg chg="add">
          <ac:chgData name="william choctaw" userId="26492e752c26e0f2" providerId="LiveId" clId="{6CB65134-EBCF-4C78-90A3-74EB2DCDEA13}" dt="2024-08-26T16:23:04.019" v="646" actId="26606"/>
          <ac:spMkLst>
            <pc:docMk/>
            <pc:sldMk cId="2678820935" sldId="806"/>
            <ac:spMk id="31" creationId="{827DC2C4-B485-428A-BF4A-472D2967F47F}"/>
          </ac:spMkLst>
        </pc:spChg>
        <pc:spChg chg="add">
          <ac:chgData name="william choctaw" userId="26492e752c26e0f2" providerId="LiveId" clId="{6CB65134-EBCF-4C78-90A3-74EB2DCDEA13}" dt="2024-08-26T16:23:04.019" v="646" actId="26606"/>
          <ac:spMkLst>
            <pc:docMk/>
            <pc:sldMk cId="2678820935" sldId="806"/>
            <ac:spMk id="33" creationId="{463E6235-1649-4B47-9862-4026FC473B6F}"/>
          </ac:spMkLst>
        </pc:spChg>
        <pc:picChg chg="add">
          <ac:chgData name="william choctaw" userId="26492e752c26e0f2" providerId="LiveId" clId="{6CB65134-EBCF-4C78-90A3-74EB2DCDEA13}" dt="2024-08-26T16:23:04.019" v="646" actId="26606"/>
          <ac:picMkLst>
            <pc:docMk/>
            <pc:sldMk cId="2678820935" sldId="806"/>
            <ac:picMk id="26" creationId="{818AF1BC-F11A-4CA6-BE46-3761008688E8}"/>
          </ac:picMkLst>
        </pc:picChg>
      </pc:sldChg>
      <pc:sldChg chg="modSp add mod ord">
        <pc:chgData name="william choctaw" userId="26492e752c26e0f2" providerId="LiveId" clId="{6CB65134-EBCF-4C78-90A3-74EB2DCDEA13}" dt="2024-08-26T17:25:46.945" v="928" actId="20577"/>
        <pc:sldMkLst>
          <pc:docMk/>
          <pc:sldMk cId="1021420117" sldId="807"/>
        </pc:sldMkLst>
        <pc:spChg chg="mod">
          <ac:chgData name="william choctaw" userId="26492e752c26e0f2" providerId="LiveId" clId="{6CB65134-EBCF-4C78-90A3-74EB2DCDEA13}" dt="2024-08-26T17:25:46.945" v="928" actId="20577"/>
          <ac:spMkLst>
            <pc:docMk/>
            <pc:sldMk cId="1021420117" sldId="807"/>
            <ac:spMk id="18" creationId="{2891C6CD-D577-DA7F-7E82-F7704ECAFEF0}"/>
          </ac:spMkLst>
        </pc:spChg>
      </pc:sldChg>
      <pc:sldChg chg="addSp delSp modSp new mod ord setBg setClrOvrMap">
        <pc:chgData name="william choctaw" userId="26492e752c26e0f2" providerId="LiveId" clId="{6CB65134-EBCF-4C78-90A3-74EB2DCDEA13}" dt="2024-08-27T16:52:30.387" v="1286" actId="20577"/>
        <pc:sldMkLst>
          <pc:docMk/>
          <pc:sldMk cId="2197922824" sldId="808"/>
        </pc:sldMkLst>
        <pc:spChg chg="mod">
          <ac:chgData name="william choctaw" userId="26492e752c26e0f2" providerId="LiveId" clId="{6CB65134-EBCF-4C78-90A3-74EB2DCDEA13}" dt="2024-08-27T16:52:30.387" v="1286" actId="20577"/>
          <ac:spMkLst>
            <pc:docMk/>
            <pc:sldMk cId="2197922824" sldId="808"/>
            <ac:spMk id="2" creationId="{EFDB000F-6069-6C76-7A87-6AB573A81B85}"/>
          </ac:spMkLst>
        </pc:spChg>
        <pc:spChg chg="del">
          <ac:chgData name="william choctaw" userId="26492e752c26e0f2" providerId="LiveId" clId="{6CB65134-EBCF-4C78-90A3-74EB2DCDEA13}" dt="2024-08-26T15:27:05.642" v="458"/>
          <ac:spMkLst>
            <pc:docMk/>
            <pc:sldMk cId="2197922824" sldId="808"/>
            <ac:spMk id="3" creationId="{FA972D11-2F20-967E-B7EE-68C223F59540}"/>
          </ac:spMkLst>
        </pc:spChg>
        <pc:spChg chg="mod ord">
          <ac:chgData name="william choctaw" userId="26492e752c26e0f2" providerId="LiveId" clId="{6CB65134-EBCF-4C78-90A3-74EB2DCDEA13}" dt="2024-08-26T16:40:02.429" v="807" actId="26606"/>
          <ac:spMkLst>
            <pc:docMk/>
            <pc:sldMk cId="2197922824" sldId="808"/>
            <ac:spMk id="4" creationId="{D83C5C29-5D2A-4337-7A6B-EFCB54ADFE1D}"/>
          </ac:spMkLst>
        </pc:spChg>
        <pc:picChg chg="add mod">
          <ac:chgData name="william choctaw" userId="26492e752c26e0f2" providerId="LiveId" clId="{6CB65134-EBCF-4C78-90A3-74EB2DCDEA13}" dt="2024-08-26T16:40:02.429" v="807" actId="26606"/>
          <ac:picMkLst>
            <pc:docMk/>
            <pc:sldMk cId="2197922824" sldId="808"/>
            <ac:picMk id="12290" creationId="{BCF4B80D-12B9-3447-514F-D8A6CDB482FF}"/>
          </ac:picMkLst>
        </pc:picChg>
        <pc:picChg chg="add del">
          <ac:chgData name="william choctaw" userId="26492e752c26e0f2" providerId="LiveId" clId="{6CB65134-EBCF-4C78-90A3-74EB2DCDEA13}" dt="2024-08-26T15:31:55.113" v="460" actId="21"/>
          <ac:picMkLst>
            <pc:docMk/>
            <pc:sldMk cId="2197922824" sldId="808"/>
            <ac:picMk id="12292" creationId="{D24E2333-B4C2-EAE4-0C70-94995F6A4696}"/>
          </ac:picMkLst>
        </pc:picChg>
      </pc:sldChg>
      <pc:sldChg chg="addSp delSp modSp new mod ord setBg">
        <pc:chgData name="william choctaw" userId="26492e752c26e0f2" providerId="LiveId" clId="{6CB65134-EBCF-4C78-90A3-74EB2DCDEA13}" dt="2024-08-26T15:52:10.917" v="526"/>
        <pc:sldMkLst>
          <pc:docMk/>
          <pc:sldMk cId="4139069909" sldId="809"/>
        </pc:sldMkLst>
        <pc:spChg chg="del">
          <ac:chgData name="william choctaw" userId="26492e752c26e0f2" providerId="LiveId" clId="{6CB65134-EBCF-4C78-90A3-74EB2DCDEA13}" dt="2024-08-26T15:32:21.186" v="463" actId="26606"/>
          <ac:spMkLst>
            <pc:docMk/>
            <pc:sldMk cId="4139069909" sldId="809"/>
            <ac:spMk id="2" creationId="{DE5DB772-5044-4E60-4BFB-BD51AB17B2F0}"/>
          </ac:spMkLst>
        </pc:spChg>
        <pc:spChg chg="del">
          <ac:chgData name="william choctaw" userId="26492e752c26e0f2" providerId="LiveId" clId="{6CB65134-EBCF-4C78-90A3-74EB2DCDEA13}" dt="2024-08-26T15:32:02.929" v="462"/>
          <ac:spMkLst>
            <pc:docMk/>
            <pc:sldMk cId="4139069909" sldId="809"/>
            <ac:spMk id="3" creationId="{217C1E20-1242-75D5-E1AE-FD53CF030898}"/>
          </ac:spMkLst>
        </pc:spChg>
        <pc:spChg chg="mod">
          <ac:chgData name="william choctaw" userId="26492e752c26e0f2" providerId="LiveId" clId="{6CB65134-EBCF-4C78-90A3-74EB2DCDEA13}" dt="2024-08-26T15:39:11.866" v="469" actId="26606"/>
          <ac:spMkLst>
            <pc:docMk/>
            <pc:sldMk cId="4139069909" sldId="809"/>
            <ac:spMk id="4" creationId="{64573667-0AC6-B4BA-A893-9D7D29EFFD11}"/>
          </ac:spMkLst>
        </pc:spChg>
        <pc:spChg chg="add del">
          <ac:chgData name="william choctaw" userId="26492e752c26e0f2" providerId="LiveId" clId="{6CB65134-EBCF-4C78-90A3-74EB2DCDEA13}" dt="2024-08-26T15:39:11.870" v="470" actId="26606"/>
          <ac:spMkLst>
            <pc:docMk/>
            <pc:sldMk cId="4139069909" sldId="809"/>
            <ac:spMk id="10" creationId="{42A4FC2C-047E-45A5-965D-8E1E3BF09BC6}"/>
          </ac:spMkLst>
        </pc:spChg>
        <pc:spChg chg="add del">
          <ac:chgData name="william choctaw" userId="26492e752c26e0f2" providerId="LiveId" clId="{6CB65134-EBCF-4C78-90A3-74EB2DCDEA13}" dt="2024-08-26T15:39:11.866" v="469" actId="26606"/>
          <ac:spMkLst>
            <pc:docMk/>
            <pc:sldMk cId="4139069909" sldId="809"/>
            <ac:spMk id="14" creationId="{C8D3A4B0-FE10-72E1-949E-51D9965E7503}"/>
          </ac:spMkLst>
        </pc:spChg>
        <pc:spChg chg="add del">
          <ac:chgData name="william choctaw" userId="26492e752c26e0f2" providerId="LiveId" clId="{6CB65134-EBCF-4C78-90A3-74EB2DCDEA13}" dt="2024-08-26T15:39:09.894" v="467" actId="26606"/>
          <ac:spMkLst>
            <pc:docMk/>
            <pc:sldMk cId="4139069909" sldId="809"/>
            <ac:spMk id="15" creationId="{42A4FC2C-047E-45A5-965D-8E1E3BF09BC6}"/>
          </ac:spMkLst>
        </pc:spChg>
        <pc:spChg chg="add del">
          <ac:chgData name="william choctaw" userId="26492e752c26e0f2" providerId="LiveId" clId="{6CB65134-EBCF-4C78-90A3-74EB2DCDEA13}" dt="2024-08-26T15:39:11.866" v="469" actId="26606"/>
          <ac:spMkLst>
            <pc:docMk/>
            <pc:sldMk cId="4139069909" sldId="809"/>
            <ac:spMk id="17" creationId="{23E547B5-89CF-4EC0-96DE-25771AED0799}"/>
          </ac:spMkLst>
        </pc:spChg>
        <pc:spChg chg="add del">
          <ac:chgData name="william choctaw" userId="26492e752c26e0f2" providerId="LiveId" clId="{6CB65134-EBCF-4C78-90A3-74EB2DCDEA13}" dt="2024-08-26T15:39:11.866" v="469" actId="26606"/>
          <ac:spMkLst>
            <pc:docMk/>
            <pc:sldMk cId="4139069909" sldId="809"/>
            <ac:spMk id="19" creationId="{3F0B8CEB-8279-4E5E-A0CE-1FC9F71736F2}"/>
          </ac:spMkLst>
        </pc:spChg>
        <pc:spChg chg="add">
          <ac:chgData name="william choctaw" userId="26492e752c26e0f2" providerId="LiveId" clId="{6CB65134-EBCF-4C78-90A3-74EB2DCDEA13}" dt="2024-08-26T15:39:11.870" v="470" actId="26606"/>
          <ac:spMkLst>
            <pc:docMk/>
            <pc:sldMk cId="4139069909" sldId="809"/>
            <ac:spMk id="21" creationId="{42A4FC2C-047E-45A5-965D-8E1E3BF09BC6}"/>
          </ac:spMkLst>
        </pc:spChg>
        <pc:picChg chg="add mod">
          <ac:chgData name="william choctaw" userId="26492e752c26e0f2" providerId="LiveId" clId="{6CB65134-EBCF-4C78-90A3-74EB2DCDEA13}" dt="2024-08-26T15:39:11.870" v="470" actId="26606"/>
          <ac:picMkLst>
            <pc:docMk/>
            <pc:sldMk cId="4139069909" sldId="809"/>
            <ac:picMk id="5" creationId="{1F267C11-9FA0-287A-0F4D-BBBECF697014}"/>
          </ac:picMkLst>
        </pc:picChg>
      </pc:sldChg>
      <pc:sldChg chg="addSp delSp modSp new mod setBg">
        <pc:chgData name="william choctaw" userId="26492e752c26e0f2" providerId="LiveId" clId="{6CB65134-EBCF-4C78-90A3-74EB2DCDEA13}" dt="2024-08-26T17:48:25.089" v="1265" actId="113"/>
        <pc:sldMkLst>
          <pc:docMk/>
          <pc:sldMk cId="2063094461" sldId="810"/>
        </pc:sldMkLst>
        <pc:spChg chg="mod">
          <ac:chgData name="william choctaw" userId="26492e752c26e0f2" providerId="LiveId" clId="{6CB65134-EBCF-4C78-90A3-74EB2DCDEA13}" dt="2024-08-26T17:48:25.089" v="1265" actId="113"/>
          <ac:spMkLst>
            <pc:docMk/>
            <pc:sldMk cId="2063094461" sldId="810"/>
            <ac:spMk id="2" creationId="{ED644BB1-EBDA-B62C-7CD4-F57437E5DA28}"/>
          </ac:spMkLst>
        </pc:spChg>
        <pc:spChg chg="del">
          <ac:chgData name="william choctaw" userId="26492e752c26e0f2" providerId="LiveId" clId="{6CB65134-EBCF-4C78-90A3-74EB2DCDEA13}" dt="2024-08-26T15:45:23.421" v="472"/>
          <ac:spMkLst>
            <pc:docMk/>
            <pc:sldMk cId="2063094461" sldId="810"/>
            <ac:spMk id="3" creationId="{78AB7491-29FF-50C7-681F-6950347CDF3C}"/>
          </ac:spMkLst>
        </pc:spChg>
        <pc:spChg chg="add">
          <ac:chgData name="william choctaw" userId="26492e752c26e0f2" providerId="LiveId" clId="{6CB65134-EBCF-4C78-90A3-74EB2DCDEA13}" dt="2024-08-26T15:51:22.364" v="524" actId="26606"/>
          <ac:spMkLst>
            <pc:docMk/>
            <pc:sldMk cId="2063094461" sldId="810"/>
            <ac:spMk id="13319" creationId="{A8384FB5-9ADC-4DDC-881B-597D56F5B15D}"/>
          </ac:spMkLst>
        </pc:spChg>
        <pc:spChg chg="add">
          <ac:chgData name="william choctaw" userId="26492e752c26e0f2" providerId="LiveId" clId="{6CB65134-EBCF-4C78-90A3-74EB2DCDEA13}" dt="2024-08-26T15:51:22.364" v="524" actId="26606"/>
          <ac:spMkLst>
            <pc:docMk/>
            <pc:sldMk cId="2063094461" sldId="810"/>
            <ac:spMk id="13321" creationId="{91E5A9A7-95C6-4F4F-B00E-C82E07FE62EF}"/>
          </ac:spMkLst>
        </pc:spChg>
        <pc:spChg chg="add">
          <ac:chgData name="william choctaw" userId="26492e752c26e0f2" providerId="LiveId" clId="{6CB65134-EBCF-4C78-90A3-74EB2DCDEA13}" dt="2024-08-26T15:51:22.364" v="524" actId="26606"/>
          <ac:spMkLst>
            <pc:docMk/>
            <pc:sldMk cId="2063094461" sldId="810"/>
            <ac:spMk id="13323" creationId="{D07DD2DE-F619-49DD-B5E7-03A290FF4ED1}"/>
          </ac:spMkLst>
        </pc:spChg>
        <pc:spChg chg="add">
          <ac:chgData name="william choctaw" userId="26492e752c26e0f2" providerId="LiveId" clId="{6CB65134-EBCF-4C78-90A3-74EB2DCDEA13}" dt="2024-08-26T15:51:22.364" v="524" actId="26606"/>
          <ac:spMkLst>
            <pc:docMk/>
            <pc:sldMk cId="2063094461" sldId="810"/>
            <ac:spMk id="13325" creationId="{85149191-5F60-4A28-AAFF-039F96B0F3EC}"/>
          </ac:spMkLst>
        </pc:spChg>
        <pc:spChg chg="add">
          <ac:chgData name="william choctaw" userId="26492e752c26e0f2" providerId="LiveId" clId="{6CB65134-EBCF-4C78-90A3-74EB2DCDEA13}" dt="2024-08-26T15:51:22.364" v="524" actId="26606"/>
          <ac:spMkLst>
            <pc:docMk/>
            <pc:sldMk cId="2063094461" sldId="810"/>
            <ac:spMk id="13327" creationId="{F8260ED5-17F7-4158-B241-D51DD4CF1B7E}"/>
          </ac:spMkLst>
        </pc:spChg>
        <pc:picChg chg="add mod">
          <ac:chgData name="william choctaw" userId="26492e752c26e0f2" providerId="LiveId" clId="{6CB65134-EBCF-4C78-90A3-74EB2DCDEA13}" dt="2024-08-26T15:51:22.364" v="524" actId="26606"/>
          <ac:picMkLst>
            <pc:docMk/>
            <pc:sldMk cId="2063094461" sldId="810"/>
            <ac:picMk id="13314" creationId="{53C15362-3D21-07F3-D729-9A347011E18A}"/>
          </ac:picMkLst>
        </pc:picChg>
      </pc:sldChg>
      <pc:sldChg chg="new del">
        <pc:chgData name="william choctaw" userId="26492e752c26e0f2" providerId="LiveId" clId="{6CB65134-EBCF-4C78-90A3-74EB2DCDEA13}" dt="2024-08-26T15:48:52.558" v="495" actId="2696"/>
        <pc:sldMkLst>
          <pc:docMk/>
          <pc:sldMk cId="150693459" sldId="811"/>
        </pc:sldMkLst>
      </pc:sldChg>
      <pc:sldChg chg="add del">
        <pc:chgData name="william choctaw" userId="26492e752c26e0f2" providerId="LiveId" clId="{6CB65134-EBCF-4C78-90A3-74EB2DCDEA13}" dt="2024-08-26T17:30:13.192" v="939" actId="2696"/>
        <pc:sldMkLst>
          <pc:docMk/>
          <pc:sldMk cId="458333711" sldId="812"/>
        </pc:sldMkLst>
      </pc:sldChg>
      <pc:sldChg chg="new del">
        <pc:chgData name="william choctaw" userId="26492e752c26e0f2" providerId="LiveId" clId="{6CB65134-EBCF-4C78-90A3-74EB2DCDEA13}" dt="2024-08-26T16:39:31.746" v="806" actId="2696"/>
        <pc:sldMkLst>
          <pc:docMk/>
          <pc:sldMk cId="4000155312" sldId="813"/>
        </pc:sldMkLst>
      </pc:sldChg>
      <pc:sldChg chg="addSp delSp modSp new del">
        <pc:chgData name="william choctaw" userId="26492e752c26e0f2" providerId="LiveId" clId="{6CB65134-EBCF-4C78-90A3-74EB2DCDEA13}" dt="2024-08-26T16:38:14.342" v="799" actId="2696"/>
        <pc:sldMkLst>
          <pc:docMk/>
          <pc:sldMk cId="4251153335" sldId="813"/>
        </pc:sldMkLst>
        <pc:spChg chg="del">
          <ac:chgData name="william choctaw" userId="26492e752c26e0f2" providerId="LiveId" clId="{6CB65134-EBCF-4C78-90A3-74EB2DCDEA13}" dt="2024-08-26T16:37:34.522" v="794"/>
          <ac:spMkLst>
            <pc:docMk/>
            <pc:sldMk cId="4251153335" sldId="813"/>
            <ac:spMk id="3" creationId="{29EC3F93-3C73-9C9A-183C-4D28C5F5A63B}"/>
          </ac:spMkLst>
        </pc:spChg>
        <pc:spChg chg="add del mod">
          <ac:chgData name="william choctaw" userId="26492e752c26e0f2" providerId="LiveId" clId="{6CB65134-EBCF-4C78-90A3-74EB2DCDEA13}" dt="2024-08-26T16:37:39.244" v="795"/>
          <ac:spMkLst>
            <pc:docMk/>
            <pc:sldMk cId="4251153335" sldId="813"/>
            <ac:spMk id="4" creationId="{6483C28B-91D7-9161-CD7E-9285B0D08B48}"/>
          </ac:spMkLst>
        </pc:spChg>
        <pc:spChg chg="add del mod">
          <ac:chgData name="william choctaw" userId="26492e752c26e0f2" providerId="LiveId" clId="{6CB65134-EBCF-4C78-90A3-74EB2DCDEA13}" dt="2024-08-26T16:37:46.789" v="796"/>
          <ac:spMkLst>
            <pc:docMk/>
            <pc:sldMk cId="4251153335" sldId="813"/>
            <ac:spMk id="5" creationId="{FF284B94-6ECA-9E29-EDBD-FD03755B9C19}"/>
          </ac:spMkLst>
        </pc:spChg>
        <pc:spChg chg="add del mod">
          <ac:chgData name="william choctaw" userId="26492e752c26e0f2" providerId="LiveId" clId="{6CB65134-EBCF-4C78-90A3-74EB2DCDEA13}" dt="2024-08-26T16:38:05.135" v="797"/>
          <ac:spMkLst>
            <pc:docMk/>
            <pc:sldMk cId="4251153335" sldId="813"/>
            <ac:spMk id="6" creationId="{7D54A225-82FD-3AAB-081B-265544CDB016}"/>
          </ac:spMkLst>
        </pc:spChg>
        <pc:spChg chg="add del mod">
          <ac:chgData name="william choctaw" userId="26492e752c26e0f2" providerId="LiveId" clId="{6CB65134-EBCF-4C78-90A3-74EB2DCDEA13}" dt="2024-08-26T16:38:09.311" v="798"/>
          <ac:spMkLst>
            <pc:docMk/>
            <pc:sldMk cId="4251153335" sldId="813"/>
            <ac:spMk id="7" creationId="{27353866-77AF-78B6-182A-1C58FF686CBE}"/>
          </ac:spMkLst>
        </pc:spChg>
        <pc:spChg chg="add mod">
          <ac:chgData name="william choctaw" userId="26492e752c26e0f2" providerId="LiveId" clId="{6CB65134-EBCF-4C78-90A3-74EB2DCDEA13}" dt="2024-08-26T16:38:09.311" v="798"/>
          <ac:spMkLst>
            <pc:docMk/>
            <pc:sldMk cId="4251153335" sldId="813"/>
            <ac:spMk id="8" creationId="{9D19AE26-87AA-2608-0D55-2A0AB11B7F51}"/>
          </ac:spMkLst>
        </pc:spChg>
      </pc:sldChg>
      <pc:sldChg chg="addSp delSp modSp add mod ord setBg">
        <pc:chgData name="william choctaw" userId="26492e752c26e0f2" providerId="LiveId" clId="{6CB65134-EBCF-4C78-90A3-74EB2DCDEA13}" dt="2024-08-26T16:45:11.326" v="814"/>
        <pc:sldMkLst>
          <pc:docMk/>
          <pc:sldMk cId="1944572766" sldId="814"/>
        </pc:sldMkLst>
        <pc:spChg chg="add del">
          <ac:chgData name="william choctaw" userId="26492e752c26e0f2" providerId="LiveId" clId="{6CB65134-EBCF-4C78-90A3-74EB2DCDEA13}" dt="2024-08-26T16:39:16.953" v="805" actId="26606"/>
          <ac:spMkLst>
            <pc:docMk/>
            <pc:sldMk cId="1944572766" sldId="814"/>
            <ac:spMk id="2" creationId="{9F659BBF-EB4D-FE9B-C1A8-E85D80CBE4AF}"/>
          </ac:spMkLst>
        </pc:spChg>
        <pc:spChg chg="add del">
          <ac:chgData name="william choctaw" userId="26492e752c26e0f2" providerId="LiveId" clId="{6CB65134-EBCF-4C78-90A3-74EB2DCDEA13}" dt="2024-08-26T16:39:16.950" v="804" actId="26606"/>
          <ac:spMkLst>
            <pc:docMk/>
            <pc:sldMk cId="1944572766" sldId="814"/>
            <ac:spMk id="5" creationId="{864E6549-FE97-4FC4-9D6B-F21DE7C4F672}"/>
          </ac:spMkLst>
        </pc:spChg>
        <pc:spChg chg="del">
          <ac:chgData name="william choctaw" userId="26492e752c26e0f2" providerId="LiveId" clId="{6CB65134-EBCF-4C78-90A3-74EB2DCDEA13}" dt="2024-08-26T16:38:37.317" v="802"/>
          <ac:spMkLst>
            <pc:docMk/>
            <pc:sldMk cId="1944572766" sldId="814"/>
            <ac:spMk id="8" creationId="{9D19AE26-87AA-2608-0D55-2A0AB11B7F51}"/>
          </ac:spMkLst>
        </pc:spChg>
        <pc:spChg chg="add">
          <ac:chgData name="william choctaw" userId="26492e752c26e0f2" providerId="LiveId" clId="{6CB65134-EBCF-4C78-90A3-74EB2DCDEA13}" dt="2024-08-26T16:39:16.953" v="805" actId="26606"/>
          <ac:spMkLst>
            <pc:docMk/>
            <pc:sldMk cId="1944572766" sldId="814"/>
            <ac:spMk id="14" creationId="{94087E04-C99E-4195-8EBA-1BD4C45117C9}"/>
          </ac:spMkLst>
        </pc:spChg>
        <pc:grpChg chg="add del">
          <ac:chgData name="william choctaw" userId="26492e752c26e0f2" providerId="LiveId" clId="{6CB65134-EBCF-4C78-90A3-74EB2DCDEA13}" dt="2024-08-26T16:39:16.950" v="804" actId="26606"/>
          <ac:grpSpMkLst>
            <pc:docMk/>
            <pc:sldMk cId="1944572766" sldId="814"/>
            <ac:grpSpMk id="10" creationId="{A043D173-C90F-458B-9AB2-3B29D2944BA6}"/>
          </ac:grpSpMkLst>
        </pc:grpChg>
        <pc:picChg chg="add mod">
          <ac:chgData name="william choctaw" userId="26492e752c26e0f2" providerId="LiveId" clId="{6CB65134-EBCF-4C78-90A3-74EB2DCDEA13}" dt="2024-08-26T16:39:16.953" v="805" actId="26606"/>
          <ac:picMkLst>
            <pc:docMk/>
            <pc:sldMk cId="1944572766" sldId="814"/>
            <ac:picMk id="3" creationId="{2F079B70-875F-1760-8831-B47BAEC6CDCB}"/>
          </ac:picMkLst>
        </pc:picChg>
      </pc:sldChg>
      <pc:sldChg chg="addSp delSp modSp new mod setBg">
        <pc:chgData name="william choctaw" userId="26492e752c26e0f2" providerId="LiveId" clId="{6CB65134-EBCF-4C78-90A3-74EB2DCDEA13}" dt="2024-08-26T17:24:18.503" v="901" actId="26606"/>
        <pc:sldMkLst>
          <pc:docMk/>
          <pc:sldMk cId="386822847" sldId="815"/>
        </pc:sldMkLst>
        <pc:spChg chg="del">
          <ac:chgData name="william choctaw" userId="26492e752c26e0f2" providerId="LiveId" clId="{6CB65134-EBCF-4C78-90A3-74EB2DCDEA13}" dt="2024-08-26T17:24:18.503" v="901" actId="26606"/>
          <ac:spMkLst>
            <pc:docMk/>
            <pc:sldMk cId="386822847" sldId="815"/>
            <ac:spMk id="2" creationId="{54890701-A3F6-6CD5-B573-82BC4FE57CD8}"/>
          </ac:spMkLst>
        </pc:spChg>
        <pc:spChg chg="del">
          <ac:chgData name="william choctaw" userId="26492e752c26e0f2" providerId="LiveId" clId="{6CB65134-EBCF-4C78-90A3-74EB2DCDEA13}" dt="2024-08-26T17:24:04.215" v="900"/>
          <ac:spMkLst>
            <pc:docMk/>
            <pc:sldMk cId="386822847" sldId="815"/>
            <ac:spMk id="3" creationId="{878C9409-398D-5366-3576-70DA22FE18F8}"/>
          </ac:spMkLst>
        </pc:spChg>
        <pc:spChg chg="add">
          <ac:chgData name="william choctaw" userId="26492e752c26e0f2" providerId="LiveId" clId="{6CB65134-EBCF-4C78-90A3-74EB2DCDEA13}" dt="2024-08-26T17:24:18.503" v="901" actId="26606"/>
          <ac:spMkLst>
            <pc:docMk/>
            <pc:sldMk cId="386822847" sldId="815"/>
            <ac:spMk id="15367" creationId="{AB8C311F-7253-4AED-9701-7FC0708C41C7}"/>
          </ac:spMkLst>
        </pc:spChg>
        <pc:spChg chg="add">
          <ac:chgData name="william choctaw" userId="26492e752c26e0f2" providerId="LiveId" clId="{6CB65134-EBCF-4C78-90A3-74EB2DCDEA13}" dt="2024-08-26T17:24:18.503" v="901" actId="26606"/>
          <ac:spMkLst>
            <pc:docMk/>
            <pc:sldMk cId="386822847" sldId="815"/>
            <ac:spMk id="15369" creationId="{E2384209-CB15-4CDF-9D31-C44FD9A3F20D}"/>
          </ac:spMkLst>
        </pc:spChg>
        <pc:spChg chg="add">
          <ac:chgData name="william choctaw" userId="26492e752c26e0f2" providerId="LiveId" clId="{6CB65134-EBCF-4C78-90A3-74EB2DCDEA13}" dt="2024-08-26T17:24:18.503" v="901" actId="26606"/>
          <ac:spMkLst>
            <pc:docMk/>
            <pc:sldMk cId="386822847" sldId="815"/>
            <ac:spMk id="15371" creationId="{2633B3B5-CC90-43F0-8714-D31D1F3F0209}"/>
          </ac:spMkLst>
        </pc:spChg>
        <pc:spChg chg="add">
          <ac:chgData name="william choctaw" userId="26492e752c26e0f2" providerId="LiveId" clId="{6CB65134-EBCF-4C78-90A3-74EB2DCDEA13}" dt="2024-08-26T17:24:18.503" v="901" actId="26606"/>
          <ac:spMkLst>
            <pc:docMk/>
            <pc:sldMk cId="386822847" sldId="815"/>
            <ac:spMk id="15373" creationId="{A8D57A06-A426-446D-B02C-A2DC6B62E45E}"/>
          </ac:spMkLst>
        </pc:spChg>
        <pc:picChg chg="add mod">
          <ac:chgData name="william choctaw" userId="26492e752c26e0f2" providerId="LiveId" clId="{6CB65134-EBCF-4C78-90A3-74EB2DCDEA13}" dt="2024-08-26T17:24:18.503" v="901" actId="26606"/>
          <ac:picMkLst>
            <pc:docMk/>
            <pc:sldMk cId="386822847" sldId="815"/>
            <ac:picMk id="15362" creationId="{8170533B-DE13-BBBC-6971-6B380C58C13D}"/>
          </ac:picMkLst>
        </pc:picChg>
      </pc:sldChg>
      <pc:sldChg chg="add">
        <pc:chgData name="william choctaw" userId="26492e752c26e0f2" providerId="LiveId" clId="{6CB65134-EBCF-4C78-90A3-74EB2DCDEA13}" dt="2024-08-26T17:30:07.219" v="938"/>
        <pc:sldMkLst>
          <pc:docMk/>
          <pc:sldMk cId="3151739546" sldId="816"/>
        </pc:sldMkLst>
      </pc:sldChg>
      <pc:sldChg chg="addSp delSp modSp new mod setBg">
        <pc:chgData name="william choctaw" userId="26492e752c26e0f2" providerId="LiveId" clId="{6CB65134-EBCF-4C78-90A3-74EB2DCDEA13}" dt="2024-08-28T03:17:29.281" v="1355" actId="1076"/>
        <pc:sldMkLst>
          <pc:docMk/>
          <pc:sldMk cId="1753517428" sldId="817"/>
        </pc:sldMkLst>
        <pc:spChg chg="del">
          <ac:chgData name="william choctaw" userId="26492e752c26e0f2" providerId="LiveId" clId="{6CB65134-EBCF-4C78-90A3-74EB2DCDEA13}" dt="2024-08-28T03:14:19.779" v="1354" actId="26606"/>
          <ac:spMkLst>
            <pc:docMk/>
            <pc:sldMk cId="1753517428" sldId="817"/>
            <ac:spMk id="2" creationId="{5F9759F4-F303-867E-BAE5-DB5A29E9A976}"/>
          </ac:spMkLst>
        </pc:spChg>
        <pc:spChg chg="del">
          <ac:chgData name="william choctaw" userId="26492e752c26e0f2" providerId="LiveId" clId="{6CB65134-EBCF-4C78-90A3-74EB2DCDEA13}" dt="2024-08-28T03:10:26.873" v="1347"/>
          <ac:spMkLst>
            <pc:docMk/>
            <pc:sldMk cId="1753517428" sldId="817"/>
            <ac:spMk id="3" creationId="{7D1E3244-7275-2CF0-A739-17DF7FF7987C}"/>
          </ac:spMkLst>
        </pc:spChg>
        <pc:spChg chg="add">
          <ac:chgData name="william choctaw" userId="26492e752c26e0f2" providerId="LiveId" clId="{6CB65134-EBCF-4C78-90A3-74EB2DCDEA13}" dt="2024-08-28T03:14:19.779" v="1354" actId="26606"/>
          <ac:spMkLst>
            <pc:docMk/>
            <pc:sldMk cId="1753517428" sldId="817"/>
            <ac:spMk id="17415" creationId="{32BC26D8-82FB-445E-AA49-62A77D7C1EE0}"/>
          </ac:spMkLst>
        </pc:spChg>
        <pc:spChg chg="add">
          <ac:chgData name="william choctaw" userId="26492e752c26e0f2" providerId="LiveId" clId="{6CB65134-EBCF-4C78-90A3-74EB2DCDEA13}" dt="2024-08-28T03:14:19.779" v="1354" actId="26606"/>
          <ac:spMkLst>
            <pc:docMk/>
            <pc:sldMk cId="1753517428" sldId="817"/>
            <ac:spMk id="17417" creationId="{CB44330D-EA18-4254-AA95-EB49948539B8}"/>
          </ac:spMkLst>
        </pc:spChg>
        <pc:picChg chg="add mod">
          <ac:chgData name="william choctaw" userId="26492e752c26e0f2" providerId="LiveId" clId="{6CB65134-EBCF-4C78-90A3-74EB2DCDEA13}" dt="2024-08-28T03:17:29.281" v="1355" actId="1076"/>
          <ac:picMkLst>
            <pc:docMk/>
            <pc:sldMk cId="1753517428" sldId="817"/>
            <ac:picMk id="17410" creationId="{B87B4516-E831-FAF7-8153-5757D8540B51}"/>
          </ac:picMkLst>
        </pc:picChg>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3EDE179-D5A0-4DE8-A59E-975493E61AC5}" type="doc">
      <dgm:prSet loTypeId="urn:microsoft.com/office/officeart/2005/8/layout/vList2" loCatId="list" qsTypeId="urn:microsoft.com/office/officeart/2005/8/quickstyle/simple1" qsCatId="simple" csTypeId="urn:microsoft.com/office/officeart/2005/8/colors/colorful2" csCatId="colorful"/>
      <dgm:spPr/>
      <dgm:t>
        <a:bodyPr/>
        <a:lstStyle/>
        <a:p>
          <a:endParaRPr lang="en-US"/>
        </a:p>
      </dgm:t>
    </dgm:pt>
    <dgm:pt modelId="{551E9E0B-202D-49DB-B331-BE9BD7E5CC48}">
      <dgm:prSet/>
      <dgm:spPr/>
      <dgm:t>
        <a:bodyPr/>
        <a:lstStyle/>
        <a:p>
          <a:r>
            <a:rPr lang="en-US" b="0" i="0"/>
            <a:t>A stroke is damage to the brain that occurs  when a blood vessel in the brain bursts or gets blocked by a blood clot.</a:t>
          </a:r>
          <a:endParaRPr lang="en-US"/>
        </a:p>
      </dgm:t>
    </dgm:pt>
    <dgm:pt modelId="{0F0D40A7-04DA-4CDE-A76D-A16812230BAA}" type="parTrans" cxnId="{32CA0E31-847B-4BEC-9482-CA59DDA574B3}">
      <dgm:prSet/>
      <dgm:spPr/>
      <dgm:t>
        <a:bodyPr/>
        <a:lstStyle/>
        <a:p>
          <a:endParaRPr lang="en-US"/>
        </a:p>
      </dgm:t>
    </dgm:pt>
    <dgm:pt modelId="{4D3AFD70-79DE-49F9-B62D-78DFA6C288BA}" type="sibTrans" cxnId="{32CA0E31-847B-4BEC-9482-CA59DDA574B3}">
      <dgm:prSet/>
      <dgm:spPr/>
      <dgm:t>
        <a:bodyPr/>
        <a:lstStyle/>
        <a:p>
          <a:endParaRPr lang="en-US"/>
        </a:p>
      </dgm:t>
    </dgm:pt>
    <dgm:pt modelId="{DAA8ED75-018B-4DEA-90E9-B83C3ECE5DB2}">
      <dgm:prSet/>
      <dgm:spPr/>
      <dgm:t>
        <a:bodyPr/>
        <a:lstStyle/>
        <a:p>
          <a:r>
            <a:rPr lang="en-US" b="0" i="0"/>
            <a:t>Without blood and the oxygen it carries,  part of the brain starts to die.</a:t>
          </a:r>
          <a:endParaRPr lang="en-US"/>
        </a:p>
      </dgm:t>
    </dgm:pt>
    <dgm:pt modelId="{2968772B-DA8B-4927-82F9-17948475A25F}" type="parTrans" cxnId="{E25C6A91-ADB9-4F37-B396-E5989142DB9C}">
      <dgm:prSet/>
      <dgm:spPr/>
      <dgm:t>
        <a:bodyPr/>
        <a:lstStyle/>
        <a:p>
          <a:endParaRPr lang="en-US"/>
        </a:p>
      </dgm:t>
    </dgm:pt>
    <dgm:pt modelId="{44548FC1-3E3C-4342-819C-2A46FEEA69B7}" type="sibTrans" cxnId="{E25C6A91-ADB9-4F37-B396-E5989142DB9C}">
      <dgm:prSet/>
      <dgm:spPr/>
      <dgm:t>
        <a:bodyPr/>
        <a:lstStyle/>
        <a:p>
          <a:endParaRPr lang="en-US"/>
        </a:p>
      </dgm:t>
    </dgm:pt>
    <dgm:pt modelId="{3A72CFBA-98D1-440F-A533-F73DF9AC9A60}">
      <dgm:prSet/>
      <dgm:spPr/>
      <dgm:t>
        <a:bodyPr/>
        <a:lstStyle/>
        <a:p>
          <a:r>
            <a:rPr lang="en-US" b="0" i="0"/>
            <a:t>The part of the body controlled by the  damaged area of the brain can't work well.</a:t>
          </a:r>
          <a:endParaRPr lang="en-US"/>
        </a:p>
      </dgm:t>
    </dgm:pt>
    <dgm:pt modelId="{19651D5F-3DA5-447F-A08A-7AE7D9FB9186}" type="parTrans" cxnId="{24F13D21-0E7B-4322-93B0-CEB827B3366A}">
      <dgm:prSet/>
      <dgm:spPr/>
      <dgm:t>
        <a:bodyPr/>
        <a:lstStyle/>
        <a:p>
          <a:endParaRPr lang="en-US"/>
        </a:p>
      </dgm:t>
    </dgm:pt>
    <dgm:pt modelId="{9092483C-1E93-4C3B-9F64-6EBC0BB83B90}" type="sibTrans" cxnId="{24F13D21-0E7B-4322-93B0-CEB827B3366A}">
      <dgm:prSet/>
      <dgm:spPr/>
      <dgm:t>
        <a:bodyPr/>
        <a:lstStyle/>
        <a:p>
          <a:endParaRPr lang="en-US"/>
        </a:p>
      </dgm:t>
    </dgm:pt>
    <dgm:pt modelId="{B8DD7FAF-CD19-4F42-8C8E-0509D7648EA6}">
      <dgm:prSet/>
      <dgm:spPr/>
      <dgm:t>
        <a:bodyPr/>
        <a:lstStyle/>
        <a:p>
          <a:r>
            <a:rPr lang="en-US" b="0" i="0"/>
            <a:t>Quick treatment can help limit the damage  and increase the chance of a full recovery.</a:t>
          </a:r>
          <a:endParaRPr lang="en-US"/>
        </a:p>
      </dgm:t>
    </dgm:pt>
    <dgm:pt modelId="{18560017-3B8B-4E29-A0A2-E5B99762039B}" type="parTrans" cxnId="{983D5E27-813B-44BF-8FD8-2444BDFB1050}">
      <dgm:prSet/>
      <dgm:spPr/>
      <dgm:t>
        <a:bodyPr/>
        <a:lstStyle/>
        <a:p>
          <a:endParaRPr lang="en-US"/>
        </a:p>
      </dgm:t>
    </dgm:pt>
    <dgm:pt modelId="{005E7993-C3FF-47E0-85A2-B452AFAF1965}" type="sibTrans" cxnId="{983D5E27-813B-44BF-8FD8-2444BDFB1050}">
      <dgm:prSet/>
      <dgm:spPr/>
      <dgm:t>
        <a:bodyPr/>
        <a:lstStyle/>
        <a:p>
          <a:endParaRPr lang="en-US"/>
        </a:p>
      </dgm:t>
    </dgm:pt>
    <dgm:pt modelId="{86DCD942-EBB2-4C3C-878B-A424634C8082}" type="pres">
      <dgm:prSet presAssocID="{F3EDE179-D5A0-4DE8-A59E-975493E61AC5}" presName="linear" presStyleCnt="0">
        <dgm:presLayoutVars>
          <dgm:animLvl val="lvl"/>
          <dgm:resizeHandles val="exact"/>
        </dgm:presLayoutVars>
      </dgm:prSet>
      <dgm:spPr/>
    </dgm:pt>
    <dgm:pt modelId="{39AA3183-3DF4-49FF-91A6-E8C4ADF9AD95}" type="pres">
      <dgm:prSet presAssocID="{551E9E0B-202D-49DB-B331-BE9BD7E5CC48}" presName="parentText" presStyleLbl="node1" presStyleIdx="0" presStyleCnt="4">
        <dgm:presLayoutVars>
          <dgm:chMax val="0"/>
          <dgm:bulletEnabled val="1"/>
        </dgm:presLayoutVars>
      </dgm:prSet>
      <dgm:spPr/>
    </dgm:pt>
    <dgm:pt modelId="{665945B2-0DD6-4268-A107-523226ABE242}" type="pres">
      <dgm:prSet presAssocID="{4D3AFD70-79DE-49F9-B62D-78DFA6C288BA}" presName="spacer" presStyleCnt="0"/>
      <dgm:spPr/>
    </dgm:pt>
    <dgm:pt modelId="{94355888-787E-4632-B7FB-C0046A75245D}" type="pres">
      <dgm:prSet presAssocID="{DAA8ED75-018B-4DEA-90E9-B83C3ECE5DB2}" presName="parentText" presStyleLbl="node1" presStyleIdx="1" presStyleCnt="4">
        <dgm:presLayoutVars>
          <dgm:chMax val="0"/>
          <dgm:bulletEnabled val="1"/>
        </dgm:presLayoutVars>
      </dgm:prSet>
      <dgm:spPr/>
    </dgm:pt>
    <dgm:pt modelId="{703D9836-B85F-4A3E-953C-3644601CE443}" type="pres">
      <dgm:prSet presAssocID="{44548FC1-3E3C-4342-819C-2A46FEEA69B7}" presName="spacer" presStyleCnt="0"/>
      <dgm:spPr/>
    </dgm:pt>
    <dgm:pt modelId="{274A28EE-38D3-4AE9-B79E-E45203C09F80}" type="pres">
      <dgm:prSet presAssocID="{3A72CFBA-98D1-440F-A533-F73DF9AC9A60}" presName="parentText" presStyleLbl="node1" presStyleIdx="2" presStyleCnt="4">
        <dgm:presLayoutVars>
          <dgm:chMax val="0"/>
          <dgm:bulletEnabled val="1"/>
        </dgm:presLayoutVars>
      </dgm:prSet>
      <dgm:spPr/>
    </dgm:pt>
    <dgm:pt modelId="{C3ECFA46-7E5B-4CBA-8EFC-8FD6C7D93BDD}" type="pres">
      <dgm:prSet presAssocID="{9092483C-1E93-4C3B-9F64-6EBC0BB83B90}" presName="spacer" presStyleCnt="0"/>
      <dgm:spPr/>
    </dgm:pt>
    <dgm:pt modelId="{ABD9CC1B-E8C6-47EE-BBD4-3A83A5CCD125}" type="pres">
      <dgm:prSet presAssocID="{B8DD7FAF-CD19-4F42-8C8E-0509D7648EA6}" presName="parentText" presStyleLbl="node1" presStyleIdx="3" presStyleCnt="4">
        <dgm:presLayoutVars>
          <dgm:chMax val="0"/>
          <dgm:bulletEnabled val="1"/>
        </dgm:presLayoutVars>
      </dgm:prSet>
      <dgm:spPr/>
    </dgm:pt>
  </dgm:ptLst>
  <dgm:cxnLst>
    <dgm:cxn modelId="{10A24A1B-2264-47D8-8F92-E69AF9F7E7FC}" type="presOf" srcId="{3A72CFBA-98D1-440F-A533-F73DF9AC9A60}" destId="{274A28EE-38D3-4AE9-B79E-E45203C09F80}" srcOrd="0" destOrd="0" presId="urn:microsoft.com/office/officeart/2005/8/layout/vList2"/>
    <dgm:cxn modelId="{24F13D21-0E7B-4322-93B0-CEB827B3366A}" srcId="{F3EDE179-D5A0-4DE8-A59E-975493E61AC5}" destId="{3A72CFBA-98D1-440F-A533-F73DF9AC9A60}" srcOrd="2" destOrd="0" parTransId="{19651D5F-3DA5-447F-A08A-7AE7D9FB9186}" sibTransId="{9092483C-1E93-4C3B-9F64-6EBC0BB83B90}"/>
    <dgm:cxn modelId="{983D5E27-813B-44BF-8FD8-2444BDFB1050}" srcId="{F3EDE179-D5A0-4DE8-A59E-975493E61AC5}" destId="{B8DD7FAF-CD19-4F42-8C8E-0509D7648EA6}" srcOrd="3" destOrd="0" parTransId="{18560017-3B8B-4E29-A0A2-E5B99762039B}" sibTransId="{005E7993-C3FF-47E0-85A2-B452AFAF1965}"/>
    <dgm:cxn modelId="{0C62D12A-E3F8-4AA6-983E-C9D1BD23922E}" type="presOf" srcId="{B8DD7FAF-CD19-4F42-8C8E-0509D7648EA6}" destId="{ABD9CC1B-E8C6-47EE-BBD4-3A83A5CCD125}" srcOrd="0" destOrd="0" presId="urn:microsoft.com/office/officeart/2005/8/layout/vList2"/>
    <dgm:cxn modelId="{32CA0E31-847B-4BEC-9482-CA59DDA574B3}" srcId="{F3EDE179-D5A0-4DE8-A59E-975493E61AC5}" destId="{551E9E0B-202D-49DB-B331-BE9BD7E5CC48}" srcOrd="0" destOrd="0" parTransId="{0F0D40A7-04DA-4CDE-A76D-A16812230BAA}" sibTransId="{4D3AFD70-79DE-49F9-B62D-78DFA6C288BA}"/>
    <dgm:cxn modelId="{6D24F578-D12F-4781-851F-EF8E872A33D3}" type="presOf" srcId="{F3EDE179-D5A0-4DE8-A59E-975493E61AC5}" destId="{86DCD942-EBB2-4C3C-878B-A424634C8082}" srcOrd="0" destOrd="0" presId="urn:microsoft.com/office/officeart/2005/8/layout/vList2"/>
    <dgm:cxn modelId="{E25C6A91-ADB9-4F37-B396-E5989142DB9C}" srcId="{F3EDE179-D5A0-4DE8-A59E-975493E61AC5}" destId="{DAA8ED75-018B-4DEA-90E9-B83C3ECE5DB2}" srcOrd="1" destOrd="0" parTransId="{2968772B-DA8B-4927-82F9-17948475A25F}" sibTransId="{44548FC1-3E3C-4342-819C-2A46FEEA69B7}"/>
    <dgm:cxn modelId="{B4A7A493-1328-4C76-9D0F-7A3090DCEEF8}" type="presOf" srcId="{551E9E0B-202D-49DB-B331-BE9BD7E5CC48}" destId="{39AA3183-3DF4-49FF-91A6-E8C4ADF9AD95}" srcOrd="0" destOrd="0" presId="urn:microsoft.com/office/officeart/2005/8/layout/vList2"/>
    <dgm:cxn modelId="{EEB8CEA0-D136-412F-BCCC-2A76D50B3B14}" type="presOf" srcId="{DAA8ED75-018B-4DEA-90E9-B83C3ECE5DB2}" destId="{94355888-787E-4632-B7FB-C0046A75245D}" srcOrd="0" destOrd="0" presId="urn:microsoft.com/office/officeart/2005/8/layout/vList2"/>
    <dgm:cxn modelId="{9987DEF0-9BE8-4082-8198-FB1006165566}" type="presParOf" srcId="{86DCD942-EBB2-4C3C-878B-A424634C8082}" destId="{39AA3183-3DF4-49FF-91A6-E8C4ADF9AD95}" srcOrd="0" destOrd="0" presId="urn:microsoft.com/office/officeart/2005/8/layout/vList2"/>
    <dgm:cxn modelId="{C2061FBC-95BD-4C21-89C4-7486F297B75C}" type="presParOf" srcId="{86DCD942-EBB2-4C3C-878B-A424634C8082}" destId="{665945B2-0DD6-4268-A107-523226ABE242}" srcOrd="1" destOrd="0" presId="urn:microsoft.com/office/officeart/2005/8/layout/vList2"/>
    <dgm:cxn modelId="{F88B7831-E6ED-48B7-A580-3171CC7397E5}" type="presParOf" srcId="{86DCD942-EBB2-4C3C-878B-A424634C8082}" destId="{94355888-787E-4632-B7FB-C0046A75245D}" srcOrd="2" destOrd="0" presId="urn:microsoft.com/office/officeart/2005/8/layout/vList2"/>
    <dgm:cxn modelId="{6147480E-59EC-40BA-AD5D-76353ADF704D}" type="presParOf" srcId="{86DCD942-EBB2-4C3C-878B-A424634C8082}" destId="{703D9836-B85F-4A3E-953C-3644601CE443}" srcOrd="3" destOrd="0" presId="urn:microsoft.com/office/officeart/2005/8/layout/vList2"/>
    <dgm:cxn modelId="{C71F5AC5-BAA9-4C70-9E3C-7E94B357680E}" type="presParOf" srcId="{86DCD942-EBB2-4C3C-878B-A424634C8082}" destId="{274A28EE-38D3-4AE9-B79E-E45203C09F80}" srcOrd="4" destOrd="0" presId="urn:microsoft.com/office/officeart/2005/8/layout/vList2"/>
    <dgm:cxn modelId="{581050B2-9A4E-4E1A-AE5E-4EF1A9B0F64D}" type="presParOf" srcId="{86DCD942-EBB2-4C3C-878B-A424634C8082}" destId="{C3ECFA46-7E5B-4CBA-8EFC-8FD6C7D93BDD}" srcOrd="5" destOrd="0" presId="urn:microsoft.com/office/officeart/2005/8/layout/vList2"/>
    <dgm:cxn modelId="{90D5FE89-9F94-42CC-AC8B-5E192624BAC3}" type="presParOf" srcId="{86DCD942-EBB2-4C3C-878B-A424634C8082}" destId="{ABD9CC1B-E8C6-47EE-BBD4-3A83A5CCD125}"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F19C1B8-9D0F-41C7-A298-18144C1B4246}" type="doc">
      <dgm:prSet loTypeId="urn:microsoft.com/office/officeart/2005/8/layout/vList2" loCatId="list" qsTypeId="urn:microsoft.com/office/officeart/2005/8/quickstyle/simple1" qsCatId="simple" csTypeId="urn:microsoft.com/office/officeart/2005/8/colors/colorful2" csCatId="colorful"/>
      <dgm:spPr/>
      <dgm:t>
        <a:bodyPr/>
        <a:lstStyle/>
        <a:p>
          <a:endParaRPr lang="en-US"/>
        </a:p>
      </dgm:t>
    </dgm:pt>
    <dgm:pt modelId="{7CCE43E4-58C0-46CB-B2D5-50D7EEE3B89F}">
      <dgm:prSet/>
      <dgm:spPr/>
      <dgm:t>
        <a:bodyPr/>
        <a:lstStyle/>
        <a:p>
          <a:r>
            <a:rPr lang="en-US" b="0" i="0"/>
            <a:t>Manage health problems that raise your risk. These include atrial fibrillation, diabetes, high blood pressure, and high cholesterol.</a:t>
          </a:r>
          <a:endParaRPr lang="en-US"/>
        </a:p>
      </dgm:t>
    </dgm:pt>
    <dgm:pt modelId="{A5099704-6263-41C9-B7FF-9EFB8BA6D539}" type="parTrans" cxnId="{5CB4765D-044B-4F5C-AC77-E38414A92F07}">
      <dgm:prSet/>
      <dgm:spPr/>
      <dgm:t>
        <a:bodyPr/>
        <a:lstStyle/>
        <a:p>
          <a:endParaRPr lang="en-US"/>
        </a:p>
      </dgm:t>
    </dgm:pt>
    <dgm:pt modelId="{8C38E49D-073D-47A1-937F-CC6B9ECF305D}" type="sibTrans" cxnId="{5CB4765D-044B-4F5C-AC77-E38414A92F07}">
      <dgm:prSet/>
      <dgm:spPr/>
      <dgm:t>
        <a:bodyPr/>
        <a:lstStyle/>
        <a:p>
          <a:endParaRPr lang="en-US"/>
        </a:p>
      </dgm:t>
    </dgm:pt>
    <dgm:pt modelId="{B61B6DE5-BBAD-45DD-8BB7-B8922531E755}">
      <dgm:prSet/>
      <dgm:spPr/>
      <dgm:t>
        <a:bodyPr/>
        <a:lstStyle/>
        <a:p>
          <a:r>
            <a:rPr lang="en-US" b="0" i="0"/>
            <a:t>Have a heart-healthy lifestyle.</a:t>
          </a:r>
          <a:endParaRPr lang="en-US"/>
        </a:p>
      </dgm:t>
    </dgm:pt>
    <dgm:pt modelId="{4C4BE938-AE4D-4CAD-8B2B-AF31B74A3E97}" type="parTrans" cxnId="{4E946AC8-9F5D-4C48-A8BA-19B3D2F32448}">
      <dgm:prSet/>
      <dgm:spPr/>
      <dgm:t>
        <a:bodyPr/>
        <a:lstStyle/>
        <a:p>
          <a:endParaRPr lang="en-US"/>
        </a:p>
      </dgm:t>
    </dgm:pt>
    <dgm:pt modelId="{87613CE9-6E58-4E65-9BD4-B0960EB7EFA6}" type="sibTrans" cxnId="{4E946AC8-9F5D-4C48-A8BA-19B3D2F32448}">
      <dgm:prSet/>
      <dgm:spPr/>
      <dgm:t>
        <a:bodyPr/>
        <a:lstStyle/>
        <a:p>
          <a:endParaRPr lang="en-US"/>
        </a:p>
      </dgm:t>
    </dgm:pt>
    <dgm:pt modelId="{6D1B4663-CF55-455A-A0D5-8A01C31B52E2}">
      <dgm:prSet/>
      <dgm:spPr/>
      <dgm:t>
        <a:bodyPr/>
        <a:lstStyle/>
        <a:p>
          <a:r>
            <a:rPr lang="en-US" b="1" i="0" dirty="0"/>
            <a:t>Don't smoke</a:t>
          </a:r>
          <a:r>
            <a:rPr lang="en-US" b="0" i="0" dirty="0"/>
            <a:t>. If you need help quitting, talk to your doctor about stop-smoking programs and medicines. These can increase your chances of quitting for good.</a:t>
          </a:r>
          <a:endParaRPr lang="en-US" dirty="0"/>
        </a:p>
      </dgm:t>
    </dgm:pt>
    <dgm:pt modelId="{55411D0F-370D-4469-B143-774A2B9CB4EB}" type="parTrans" cxnId="{3045DCDF-3FF9-462D-B233-782052D3F36F}">
      <dgm:prSet/>
      <dgm:spPr/>
      <dgm:t>
        <a:bodyPr/>
        <a:lstStyle/>
        <a:p>
          <a:endParaRPr lang="en-US"/>
        </a:p>
      </dgm:t>
    </dgm:pt>
    <dgm:pt modelId="{BEA0D891-B9A4-4473-BC0A-8F5B865AC9E1}" type="sibTrans" cxnId="{3045DCDF-3FF9-462D-B233-782052D3F36F}">
      <dgm:prSet/>
      <dgm:spPr/>
      <dgm:t>
        <a:bodyPr/>
        <a:lstStyle/>
        <a:p>
          <a:endParaRPr lang="en-US"/>
        </a:p>
      </dgm:t>
    </dgm:pt>
    <dgm:pt modelId="{8EF454FC-CA3B-4DE3-86D7-719BF6C5B5E0}">
      <dgm:prSet/>
      <dgm:spPr/>
      <dgm:t>
        <a:bodyPr/>
        <a:lstStyle/>
        <a:p>
          <a:r>
            <a:rPr lang="en-US" b="1" i="0" dirty="0"/>
            <a:t>Limit alcohol </a:t>
          </a:r>
          <a:r>
            <a:rPr lang="en-US" b="0" i="0" dirty="0"/>
            <a:t>to 2 drinks a day for men and 1 drink a day for women.</a:t>
          </a:r>
          <a:endParaRPr lang="en-US" dirty="0"/>
        </a:p>
      </dgm:t>
    </dgm:pt>
    <dgm:pt modelId="{12FF4E9A-A11F-4B08-9F40-5A3E809FFE6B}" type="parTrans" cxnId="{712DF3F8-715E-4AD2-B56D-7D3AF8E95F8F}">
      <dgm:prSet/>
      <dgm:spPr/>
      <dgm:t>
        <a:bodyPr/>
        <a:lstStyle/>
        <a:p>
          <a:endParaRPr lang="en-US"/>
        </a:p>
      </dgm:t>
    </dgm:pt>
    <dgm:pt modelId="{6B8F2449-155B-4788-8009-0AB611539BC2}" type="sibTrans" cxnId="{712DF3F8-715E-4AD2-B56D-7D3AF8E95F8F}">
      <dgm:prSet/>
      <dgm:spPr/>
      <dgm:t>
        <a:bodyPr/>
        <a:lstStyle/>
        <a:p>
          <a:endParaRPr lang="en-US"/>
        </a:p>
      </dgm:t>
    </dgm:pt>
    <dgm:pt modelId="{EBA23409-2FB6-43D0-B082-18E4E1A50B22}">
      <dgm:prSet/>
      <dgm:spPr/>
      <dgm:t>
        <a:bodyPr/>
        <a:lstStyle/>
        <a:p>
          <a:r>
            <a:rPr lang="en-US" b="0" i="0" dirty="0"/>
            <a:t>Stay at </a:t>
          </a:r>
          <a:r>
            <a:rPr lang="en-US" b="1" i="0" dirty="0"/>
            <a:t>a healthy weight</a:t>
          </a:r>
          <a:r>
            <a:rPr lang="en-US" b="0" i="0" dirty="0"/>
            <a:t>. Lose weight if you need to.</a:t>
          </a:r>
          <a:endParaRPr lang="en-US" dirty="0"/>
        </a:p>
      </dgm:t>
    </dgm:pt>
    <dgm:pt modelId="{AC628382-CB4A-4478-A205-6E6A40E143FE}" type="parTrans" cxnId="{5E8402B5-9412-4AE5-B841-8ADD442AB789}">
      <dgm:prSet/>
      <dgm:spPr/>
      <dgm:t>
        <a:bodyPr/>
        <a:lstStyle/>
        <a:p>
          <a:endParaRPr lang="en-US"/>
        </a:p>
      </dgm:t>
    </dgm:pt>
    <dgm:pt modelId="{F8AED706-757E-40AF-ADC4-1027FFB307A6}" type="sibTrans" cxnId="{5E8402B5-9412-4AE5-B841-8ADD442AB789}">
      <dgm:prSet/>
      <dgm:spPr/>
      <dgm:t>
        <a:bodyPr/>
        <a:lstStyle/>
        <a:p>
          <a:endParaRPr lang="en-US"/>
        </a:p>
      </dgm:t>
    </dgm:pt>
    <dgm:pt modelId="{E7FCED73-1AAA-4F07-888F-F58C1057BB1C}">
      <dgm:prSet/>
      <dgm:spPr/>
      <dgm:t>
        <a:bodyPr/>
        <a:lstStyle/>
        <a:p>
          <a:r>
            <a:rPr lang="en-US" b="1" i="0" dirty="0"/>
            <a:t>Be active</a:t>
          </a:r>
          <a:r>
            <a:rPr lang="en-US" b="0" i="0" dirty="0"/>
            <a:t>. Get at least 30 minutes of exercise on most days of the week. Walking is a good choice. You also may want to do other activities, such as running, swimming, cycling, or playing tennis or team sports.</a:t>
          </a:r>
          <a:endParaRPr lang="en-US" dirty="0"/>
        </a:p>
      </dgm:t>
    </dgm:pt>
    <dgm:pt modelId="{F961F04B-7C55-4BA0-8C7A-9B7C4FC1CE7B}" type="parTrans" cxnId="{F8EC1297-B619-40E5-8BB8-CF181587A606}">
      <dgm:prSet/>
      <dgm:spPr/>
      <dgm:t>
        <a:bodyPr/>
        <a:lstStyle/>
        <a:p>
          <a:endParaRPr lang="en-US"/>
        </a:p>
      </dgm:t>
    </dgm:pt>
    <dgm:pt modelId="{F8E1DF82-84A5-4A7C-A9BA-44B56F436EE5}" type="sibTrans" cxnId="{F8EC1297-B619-40E5-8BB8-CF181587A606}">
      <dgm:prSet/>
      <dgm:spPr/>
      <dgm:t>
        <a:bodyPr/>
        <a:lstStyle/>
        <a:p>
          <a:endParaRPr lang="en-US"/>
        </a:p>
      </dgm:t>
    </dgm:pt>
    <dgm:pt modelId="{B313D249-6B56-4D93-B027-46BC22E1F875}">
      <dgm:prSet/>
      <dgm:spPr/>
      <dgm:t>
        <a:bodyPr/>
        <a:lstStyle/>
        <a:p>
          <a:r>
            <a:rPr lang="en-US" b="1" i="0" dirty="0"/>
            <a:t>Eat heart-healthy foods</a:t>
          </a:r>
          <a:r>
            <a:rPr lang="en-US" b="0" i="0" dirty="0"/>
            <a:t>. These include vegetables, fruits, nuts, beans, lean meat, fish, and whole grains. Limit sodium and sugar.</a:t>
          </a:r>
          <a:endParaRPr lang="en-US" dirty="0"/>
        </a:p>
      </dgm:t>
    </dgm:pt>
    <dgm:pt modelId="{93F204E3-61F7-4AC1-A997-8262501DA34E}" type="parTrans" cxnId="{B44031EF-C82D-4F76-8FCD-D78DE4C58FB9}">
      <dgm:prSet/>
      <dgm:spPr/>
      <dgm:t>
        <a:bodyPr/>
        <a:lstStyle/>
        <a:p>
          <a:endParaRPr lang="en-US"/>
        </a:p>
      </dgm:t>
    </dgm:pt>
    <dgm:pt modelId="{C34F94EC-C747-4806-AD8F-BA223BBB9608}" type="sibTrans" cxnId="{B44031EF-C82D-4F76-8FCD-D78DE4C58FB9}">
      <dgm:prSet/>
      <dgm:spPr/>
      <dgm:t>
        <a:bodyPr/>
        <a:lstStyle/>
        <a:p>
          <a:endParaRPr lang="en-US"/>
        </a:p>
      </dgm:t>
    </dgm:pt>
    <dgm:pt modelId="{E92BFB26-8AC2-481E-B13D-093F628D7ADC}">
      <dgm:prSet/>
      <dgm:spPr/>
      <dgm:t>
        <a:bodyPr/>
        <a:lstStyle/>
        <a:p>
          <a:r>
            <a:rPr lang="en-US" b="0" i="0"/>
            <a:t>If you think you may have a problem with alcohol or drug use, talk to your doctor.</a:t>
          </a:r>
          <a:endParaRPr lang="en-US"/>
        </a:p>
      </dgm:t>
    </dgm:pt>
    <dgm:pt modelId="{BEE8F066-16C0-4CEB-8CE2-D23BA024631E}" type="parTrans" cxnId="{D059C9EC-D9A7-4652-843C-DAA995B89601}">
      <dgm:prSet/>
      <dgm:spPr/>
      <dgm:t>
        <a:bodyPr/>
        <a:lstStyle/>
        <a:p>
          <a:endParaRPr lang="en-US"/>
        </a:p>
      </dgm:t>
    </dgm:pt>
    <dgm:pt modelId="{2BA62ACD-3B22-442C-9A21-33C94F63CF07}" type="sibTrans" cxnId="{D059C9EC-D9A7-4652-843C-DAA995B89601}">
      <dgm:prSet/>
      <dgm:spPr/>
      <dgm:t>
        <a:bodyPr/>
        <a:lstStyle/>
        <a:p>
          <a:endParaRPr lang="en-US"/>
        </a:p>
      </dgm:t>
    </dgm:pt>
    <dgm:pt modelId="{5A3251FF-298B-480D-AB20-61089AE23A64}">
      <dgm:prSet/>
      <dgm:spPr/>
      <dgm:t>
        <a:bodyPr/>
        <a:lstStyle/>
        <a:p>
          <a:r>
            <a:rPr lang="en-US" b="0" i="0"/>
            <a:t>If you use hormone therapy for menopause or hormonal birth control, talk with your doctor. Ask if these are right for you. They may raise the risk of stroke in some people.</a:t>
          </a:r>
          <a:endParaRPr lang="en-US"/>
        </a:p>
      </dgm:t>
    </dgm:pt>
    <dgm:pt modelId="{CB71A4B4-6C0B-453C-A16F-918C3F176BF8}" type="parTrans" cxnId="{90E9A774-14FB-4F1A-BE7A-3B6D7B969803}">
      <dgm:prSet/>
      <dgm:spPr/>
      <dgm:t>
        <a:bodyPr/>
        <a:lstStyle/>
        <a:p>
          <a:endParaRPr lang="en-US"/>
        </a:p>
      </dgm:t>
    </dgm:pt>
    <dgm:pt modelId="{386A7867-1E4F-4F97-9B92-778C3E2EBF51}" type="sibTrans" cxnId="{90E9A774-14FB-4F1A-BE7A-3B6D7B969803}">
      <dgm:prSet/>
      <dgm:spPr/>
      <dgm:t>
        <a:bodyPr/>
        <a:lstStyle/>
        <a:p>
          <a:endParaRPr lang="en-US"/>
        </a:p>
      </dgm:t>
    </dgm:pt>
    <dgm:pt modelId="{B5C576A5-FD07-4DBC-90BF-7A04B7F3E1BB}" type="pres">
      <dgm:prSet presAssocID="{4F19C1B8-9D0F-41C7-A298-18144C1B4246}" presName="linear" presStyleCnt="0">
        <dgm:presLayoutVars>
          <dgm:animLvl val="lvl"/>
          <dgm:resizeHandles val="exact"/>
        </dgm:presLayoutVars>
      </dgm:prSet>
      <dgm:spPr/>
    </dgm:pt>
    <dgm:pt modelId="{AB86D9B4-6B48-4185-8BE6-6A27BB5AF3F0}" type="pres">
      <dgm:prSet presAssocID="{7CCE43E4-58C0-46CB-B2D5-50D7EEE3B89F}" presName="parentText" presStyleLbl="node1" presStyleIdx="0" presStyleCnt="3">
        <dgm:presLayoutVars>
          <dgm:chMax val="0"/>
          <dgm:bulletEnabled val="1"/>
        </dgm:presLayoutVars>
      </dgm:prSet>
      <dgm:spPr/>
    </dgm:pt>
    <dgm:pt modelId="{854722AE-DC68-408B-943E-FE5C377A70C2}" type="pres">
      <dgm:prSet presAssocID="{8C38E49D-073D-47A1-937F-CC6B9ECF305D}" presName="spacer" presStyleCnt="0"/>
      <dgm:spPr/>
    </dgm:pt>
    <dgm:pt modelId="{3D0340E8-8304-45DE-A956-3F4A03C266BE}" type="pres">
      <dgm:prSet presAssocID="{B61B6DE5-BBAD-45DD-8BB7-B8922531E755}" presName="parentText" presStyleLbl="node1" presStyleIdx="1" presStyleCnt="3">
        <dgm:presLayoutVars>
          <dgm:chMax val="0"/>
          <dgm:bulletEnabled val="1"/>
        </dgm:presLayoutVars>
      </dgm:prSet>
      <dgm:spPr/>
    </dgm:pt>
    <dgm:pt modelId="{4083C15B-9D9D-4725-AD47-63B677E52517}" type="pres">
      <dgm:prSet presAssocID="{B61B6DE5-BBAD-45DD-8BB7-B8922531E755}" presName="childText" presStyleLbl="revTx" presStyleIdx="0" presStyleCnt="1">
        <dgm:presLayoutVars>
          <dgm:bulletEnabled val="1"/>
        </dgm:presLayoutVars>
      </dgm:prSet>
      <dgm:spPr/>
    </dgm:pt>
    <dgm:pt modelId="{CFC29635-BA3D-4C25-BC40-8C7A69C0F1E2}" type="pres">
      <dgm:prSet presAssocID="{5A3251FF-298B-480D-AB20-61089AE23A64}" presName="parentText" presStyleLbl="node1" presStyleIdx="2" presStyleCnt="3">
        <dgm:presLayoutVars>
          <dgm:chMax val="0"/>
          <dgm:bulletEnabled val="1"/>
        </dgm:presLayoutVars>
      </dgm:prSet>
      <dgm:spPr/>
    </dgm:pt>
  </dgm:ptLst>
  <dgm:cxnLst>
    <dgm:cxn modelId="{1EC61100-122D-4916-BE05-B0AD49E0DD4F}" type="presOf" srcId="{B313D249-6B56-4D93-B027-46BC22E1F875}" destId="{4083C15B-9D9D-4725-AD47-63B677E52517}" srcOrd="0" destOrd="4" presId="urn:microsoft.com/office/officeart/2005/8/layout/vList2"/>
    <dgm:cxn modelId="{13EA4410-39A8-410D-9C4B-8EB8D00788A6}" type="presOf" srcId="{8EF454FC-CA3B-4DE3-86D7-719BF6C5B5E0}" destId="{4083C15B-9D9D-4725-AD47-63B677E52517}" srcOrd="0" destOrd="1" presId="urn:microsoft.com/office/officeart/2005/8/layout/vList2"/>
    <dgm:cxn modelId="{5CB4765D-044B-4F5C-AC77-E38414A92F07}" srcId="{4F19C1B8-9D0F-41C7-A298-18144C1B4246}" destId="{7CCE43E4-58C0-46CB-B2D5-50D7EEE3B89F}" srcOrd="0" destOrd="0" parTransId="{A5099704-6263-41C9-B7FF-9EFB8BA6D539}" sibTransId="{8C38E49D-073D-47A1-937F-CC6B9ECF305D}"/>
    <dgm:cxn modelId="{8A258C5E-6BC1-4B8A-8405-AE810EA8E095}" type="presOf" srcId="{EBA23409-2FB6-43D0-B082-18E4E1A50B22}" destId="{4083C15B-9D9D-4725-AD47-63B677E52517}" srcOrd="0" destOrd="2" presId="urn:microsoft.com/office/officeart/2005/8/layout/vList2"/>
    <dgm:cxn modelId="{90E9A774-14FB-4F1A-BE7A-3B6D7B969803}" srcId="{4F19C1B8-9D0F-41C7-A298-18144C1B4246}" destId="{5A3251FF-298B-480D-AB20-61089AE23A64}" srcOrd="2" destOrd="0" parTransId="{CB71A4B4-6C0B-453C-A16F-918C3F176BF8}" sibTransId="{386A7867-1E4F-4F97-9B92-778C3E2EBF51}"/>
    <dgm:cxn modelId="{30592E56-DBDD-441C-A0E5-8CAA988B2BDA}" type="presOf" srcId="{E7FCED73-1AAA-4F07-888F-F58C1057BB1C}" destId="{4083C15B-9D9D-4725-AD47-63B677E52517}" srcOrd="0" destOrd="3" presId="urn:microsoft.com/office/officeart/2005/8/layout/vList2"/>
    <dgm:cxn modelId="{F8EC1297-B619-40E5-8BB8-CF181587A606}" srcId="{B61B6DE5-BBAD-45DD-8BB7-B8922531E755}" destId="{E7FCED73-1AAA-4F07-888F-F58C1057BB1C}" srcOrd="3" destOrd="0" parTransId="{F961F04B-7C55-4BA0-8C7A-9B7C4FC1CE7B}" sibTransId="{F8E1DF82-84A5-4A7C-A9BA-44B56F436EE5}"/>
    <dgm:cxn modelId="{3D40B9AD-53BF-4125-9411-714B74370938}" type="presOf" srcId="{E92BFB26-8AC2-481E-B13D-093F628D7ADC}" destId="{4083C15B-9D9D-4725-AD47-63B677E52517}" srcOrd="0" destOrd="5" presId="urn:microsoft.com/office/officeart/2005/8/layout/vList2"/>
    <dgm:cxn modelId="{5E8402B5-9412-4AE5-B841-8ADD442AB789}" srcId="{B61B6DE5-BBAD-45DD-8BB7-B8922531E755}" destId="{EBA23409-2FB6-43D0-B082-18E4E1A50B22}" srcOrd="2" destOrd="0" parTransId="{AC628382-CB4A-4478-A205-6E6A40E143FE}" sibTransId="{F8AED706-757E-40AF-ADC4-1027FFB307A6}"/>
    <dgm:cxn modelId="{96B2D3B5-9255-41BD-85FA-FEB95A483291}" type="presOf" srcId="{5A3251FF-298B-480D-AB20-61089AE23A64}" destId="{CFC29635-BA3D-4C25-BC40-8C7A69C0F1E2}" srcOrd="0" destOrd="0" presId="urn:microsoft.com/office/officeart/2005/8/layout/vList2"/>
    <dgm:cxn modelId="{CCEC58B7-F8AF-47C3-B209-F25D0CD2946C}" type="presOf" srcId="{6D1B4663-CF55-455A-A0D5-8A01C31B52E2}" destId="{4083C15B-9D9D-4725-AD47-63B677E52517}" srcOrd="0" destOrd="0" presId="urn:microsoft.com/office/officeart/2005/8/layout/vList2"/>
    <dgm:cxn modelId="{BD2803BF-D513-44F5-9424-16619D7DB602}" type="presOf" srcId="{B61B6DE5-BBAD-45DD-8BB7-B8922531E755}" destId="{3D0340E8-8304-45DE-A956-3F4A03C266BE}" srcOrd="0" destOrd="0" presId="urn:microsoft.com/office/officeart/2005/8/layout/vList2"/>
    <dgm:cxn modelId="{4E946AC8-9F5D-4C48-A8BA-19B3D2F32448}" srcId="{4F19C1B8-9D0F-41C7-A298-18144C1B4246}" destId="{B61B6DE5-BBAD-45DD-8BB7-B8922531E755}" srcOrd="1" destOrd="0" parTransId="{4C4BE938-AE4D-4CAD-8B2B-AF31B74A3E97}" sibTransId="{87613CE9-6E58-4E65-9BD4-B0960EB7EFA6}"/>
    <dgm:cxn modelId="{C8EAD4C9-80AB-4C38-A9B9-9B500DC6F92E}" type="presOf" srcId="{4F19C1B8-9D0F-41C7-A298-18144C1B4246}" destId="{B5C576A5-FD07-4DBC-90BF-7A04B7F3E1BB}" srcOrd="0" destOrd="0" presId="urn:microsoft.com/office/officeart/2005/8/layout/vList2"/>
    <dgm:cxn modelId="{3045DCDF-3FF9-462D-B233-782052D3F36F}" srcId="{B61B6DE5-BBAD-45DD-8BB7-B8922531E755}" destId="{6D1B4663-CF55-455A-A0D5-8A01C31B52E2}" srcOrd="0" destOrd="0" parTransId="{55411D0F-370D-4469-B143-774A2B9CB4EB}" sibTransId="{BEA0D891-B9A4-4473-BC0A-8F5B865AC9E1}"/>
    <dgm:cxn modelId="{D059C9EC-D9A7-4652-843C-DAA995B89601}" srcId="{B61B6DE5-BBAD-45DD-8BB7-B8922531E755}" destId="{E92BFB26-8AC2-481E-B13D-093F628D7ADC}" srcOrd="5" destOrd="0" parTransId="{BEE8F066-16C0-4CEB-8CE2-D23BA024631E}" sibTransId="{2BA62ACD-3B22-442C-9A21-33C94F63CF07}"/>
    <dgm:cxn modelId="{B44031EF-C82D-4F76-8FCD-D78DE4C58FB9}" srcId="{B61B6DE5-BBAD-45DD-8BB7-B8922531E755}" destId="{B313D249-6B56-4D93-B027-46BC22E1F875}" srcOrd="4" destOrd="0" parTransId="{93F204E3-61F7-4AC1-A997-8262501DA34E}" sibTransId="{C34F94EC-C747-4806-AD8F-BA223BBB9608}"/>
    <dgm:cxn modelId="{712DF3F8-715E-4AD2-B56D-7D3AF8E95F8F}" srcId="{B61B6DE5-BBAD-45DD-8BB7-B8922531E755}" destId="{8EF454FC-CA3B-4DE3-86D7-719BF6C5B5E0}" srcOrd="1" destOrd="0" parTransId="{12FF4E9A-A11F-4B08-9F40-5A3E809FFE6B}" sibTransId="{6B8F2449-155B-4788-8009-0AB611539BC2}"/>
    <dgm:cxn modelId="{F04D7AF9-65ED-47BA-A0CA-D154F15E90BC}" type="presOf" srcId="{7CCE43E4-58C0-46CB-B2D5-50D7EEE3B89F}" destId="{AB86D9B4-6B48-4185-8BE6-6A27BB5AF3F0}" srcOrd="0" destOrd="0" presId="urn:microsoft.com/office/officeart/2005/8/layout/vList2"/>
    <dgm:cxn modelId="{931641E9-422A-455F-8482-A5F4161C127D}" type="presParOf" srcId="{B5C576A5-FD07-4DBC-90BF-7A04B7F3E1BB}" destId="{AB86D9B4-6B48-4185-8BE6-6A27BB5AF3F0}" srcOrd="0" destOrd="0" presId="urn:microsoft.com/office/officeart/2005/8/layout/vList2"/>
    <dgm:cxn modelId="{87B73940-F3DE-40D9-9618-42A2632D6AEE}" type="presParOf" srcId="{B5C576A5-FD07-4DBC-90BF-7A04B7F3E1BB}" destId="{854722AE-DC68-408B-943E-FE5C377A70C2}" srcOrd="1" destOrd="0" presId="urn:microsoft.com/office/officeart/2005/8/layout/vList2"/>
    <dgm:cxn modelId="{3812FC5D-F71D-4D14-AE97-3934AEE284D5}" type="presParOf" srcId="{B5C576A5-FD07-4DBC-90BF-7A04B7F3E1BB}" destId="{3D0340E8-8304-45DE-A956-3F4A03C266BE}" srcOrd="2" destOrd="0" presId="urn:microsoft.com/office/officeart/2005/8/layout/vList2"/>
    <dgm:cxn modelId="{64EBDDDC-F6E4-4F21-A554-7AA5381F3435}" type="presParOf" srcId="{B5C576A5-FD07-4DBC-90BF-7A04B7F3E1BB}" destId="{4083C15B-9D9D-4725-AD47-63B677E52517}" srcOrd="3" destOrd="0" presId="urn:microsoft.com/office/officeart/2005/8/layout/vList2"/>
    <dgm:cxn modelId="{757AC546-0B8D-4F25-8CBC-92ED1E4BD4CC}" type="presParOf" srcId="{B5C576A5-FD07-4DBC-90BF-7A04B7F3E1BB}" destId="{CFC29635-BA3D-4C25-BC40-8C7A69C0F1E2}" srcOrd="4"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D8088E1-B792-48E0-9510-C69FD5C0B3C5}" type="doc">
      <dgm:prSet loTypeId="urn:microsoft.com/office/officeart/2016/7/layout/RepeatingBendingProcessNew" loCatId="process" qsTypeId="urn:microsoft.com/office/officeart/2005/8/quickstyle/simple1" qsCatId="simple" csTypeId="urn:microsoft.com/office/officeart/2005/8/colors/colorful5" csCatId="colorful" phldr="1"/>
      <dgm:spPr/>
      <dgm:t>
        <a:bodyPr/>
        <a:lstStyle/>
        <a:p>
          <a:endParaRPr lang="en-US"/>
        </a:p>
      </dgm:t>
    </dgm:pt>
    <dgm:pt modelId="{F5894264-5711-446E-A3A6-149EF04F4A6B}">
      <dgm:prSet/>
      <dgm:spPr/>
      <dgm:t>
        <a:bodyPr/>
        <a:lstStyle/>
        <a:p>
          <a:r>
            <a:rPr lang="en-US" dirty="0"/>
            <a:t>Sudden numbness or weakness in the face, arm, or leg, especially on one side of the body.</a:t>
          </a:r>
        </a:p>
      </dgm:t>
    </dgm:pt>
    <dgm:pt modelId="{F75F6F21-2E46-49DB-9032-AB5AF2C0E9DE}" type="parTrans" cxnId="{5244F343-57DF-4699-98C7-64AC05B7232B}">
      <dgm:prSet/>
      <dgm:spPr/>
      <dgm:t>
        <a:bodyPr/>
        <a:lstStyle/>
        <a:p>
          <a:endParaRPr lang="en-US"/>
        </a:p>
      </dgm:t>
    </dgm:pt>
    <dgm:pt modelId="{20E3D946-F42E-4A2D-9815-EAC95715EE9F}" type="sibTrans" cxnId="{5244F343-57DF-4699-98C7-64AC05B7232B}">
      <dgm:prSet/>
      <dgm:spPr/>
      <dgm:t>
        <a:bodyPr/>
        <a:lstStyle/>
        <a:p>
          <a:endParaRPr lang="en-US"/>
        </a:p>
      </dgm:t>
    </dgm:pt>
    <dgm:pt modelId="{DD2BD186-301A-4C9E-937F-B48C08431923}">
      <dgm:prSet/>
      <dgm:spPr/>
      <dgm:t>
        <a:bodyPr/>
        <a:lstStyle/>
        <a:p>
          <a:r>
            <a:rPr lang="en-US"/>
            <a:t>Confusion, trouble speaking, or difficulty understanding speech.</a:t>
          </a:r>
        </a:p>
      </dgm:t>
    </dgm:pt>
    <dgm:pt modelId="{FBD36ED4-99A7-46DB-957A-F7125DDEEBD9}" type="parTrans" cxnId="{80DDCF9B-F8B1-4181-9E36-FC616A23BFD7}">
      <dgm:prSet/>
      <dgm:spPr/>
      <dgm:t>
        <a:bodyPr/>
        <a:lstStyle/>
        <a:p>
          <a:endParaRPr lang="en-US"/>
        </a:p>
      </dgm:t>
    </dgm:pt>
    <dgm:pt modelId="{D75AF004-3DD7-4E9C-BE36-109D540BED39}" type="sibTrans" cxnId="{80DDCF9B-F8B1-4181-9E36-FC616A23BFD7}">
      <dgm:prSet/>
      <dgm:spPr/>
      <dgm:t>
        <a:bodyPr/>
        <a:lstStyle/>
        <a:p>
          <a:endParaRPr lang="en-US"/>
        </a:p>
      </dgm:t>
    </dgm:pt>
    <dgm:pt modelId="{A51081FD-0C55-4B88-993C-7F736A9FBBB0}">
      <dgm:prSet/>
      <dgm:spPr/>
      <dgm:t>
        <a:bodyPr/>
        <a:lstStyle/>
        <a:p>
          <a:r>
            <a:rPr lang="en-US"/>
            <a:t>Trouble seeing in one or both eyes.</a:t>
          </a:r>
        </a:p>
      </dgm:t>
    </dgm:pt>
    <dgm:pt modelId="{9498AEAC-3BBC-4968-93CA-67E2E83686CD}" type="parTrans" cxnId="{151BC03A-81D5-4CED-AA57-6B4AB67D522A}">
      <dgm:prSet/>
      <dgm:spPr/>
      <dgm:t>
        <a:bodyPr/>
        <a:lstStyle/>
        <a:p>
          <a:endParaRPr lang="en-US"/>
        </a:p>
      </dgm:t>
    </dgm:pt>
    <dgm:pt modelId="{0D7647B4-1A57-4582-8683-8CFFFE52CC80}" type="sibTrans" cxnId="{151BC03A-81D5-4CED-AA57-6B4AB67D522A}">
      <dgm:prSet/>
      <dgm:spPr/>
      <dgm:t>
        <a:bodyPr/>
        <a:lstStyle/>
        <a:p>
          <a:endParaRPr lang="en-US"/>
        </a:p>
      </dgm:t>
    </dgm:pt>
    <dgm:pt modelId="{0A7AB97B-AF52-4F04-AE2D-534B0AC3D503}">
      <dgm:prSet/>
      <dgm:spPr/>
      <dgm:t>
        <a:bodyPr/>
        <a:lstStyle/>
        <a:p>
          <a:r>
            <a:rPr lang="en-US"/>
            <a:t>Trouble walking, dizziness, loss of balance, or lack of coordination.</a:t>
          </a:r>
        </a:p>
      </dgm:t>
    </dgm:pt>
    <dgm:pt modelId="{22DF93E6-BACA-4C98-9C3E-49C7032A0951}" type="parTrans" cxnId="{EC236092-D8D0-46D7-BC69-F13573FD4F66}">
      <dgm:prSet/>
      <dgm:spPr/>
      <dgm:t>
        <a:bodyPr/>
        <a:lstStyle/>
        <a:p>
          <a:endParaRPr lang="en-US"/>
        </a:p>
      </dgm:t>
    </dgm:pt>
    <dgm:pt modelId="{6E85676F-CC27-4DEB-8AED-ECD82EC86C17}" type="sibTrans" cxnId="{EC236092-D8D0-46D7-BC69-F13573FD4F66}">
      <dgm:prSet/>
      <dgm:spPr/>
      <dgm:t>
        <a:bodyPr/>
        <a:lstStyle/>
        <a:p>
          <a:endParaRPr lang="en-US"/>
        </a:p>
      </dgm:t>
    </dgm:pt>
    <dgm:pt modelId="{9FAD188E-B208-4183-94DC-5480350DC498}">
      <dgm:prSet/>
      <dgm:spPr/>
      <dgm:t>
        <a:bodyPr/>
        <a:lstStyle/>
        <a:p>
          <a:r>
            <a:rPr lang="en-US"/>
            <a:t>Severe headache with no other cause.</a:t>
          </a:r>
        </a:p>
      </dgm:t>
    </dgm:pt>
    <dgm:pt modelId="{41750FD0-62D6-46AA-930D-C511735FF493}" type="parTrans" cxnId="{B8A3F7FD-2068-45D5-A661-3ACC7AF4BA1A}">
      <dgm:prSet/>
      <dgm:spPr/>
      <dgm:t>
        <a:bodyPr/>
        <a:lstStyle/>
        <a:p>
          <a:endParaRPr lang="en-US"/>
        </a:p>
      </dgm:t>
    </dgm:pt>
    <dgm:pt modelId="{5E16E5A5-DC99-4184-B2B2-9DCDC67DC363}" type="sibTrans" cxnId="{B8A3F7FD-2068-45D5-A661-3ACC7AF4BA1A}">
      <dgm:prSet/>
      <dgm:spPr/>
      <dgm:t>
        <a:bodyPr/>
        <a:lstStyle/>
        <a:p>
          <a:endParaRPr lang="en-US"/>
        </a:p>
      </dgm:t>
    </dgm:pt>
    <dgm:pt modelId="{1C1F05AC-DD5F-4E31-9F1C-EE777DC9E5C4}" type="pres">
      <dgm:prSet presAssocID="{3D8088E1-B792-48E0-9510-C69FD5C0B3C5}" presName="Name0" presStyleCnt="0">
        <dgm:presLayoutVars>
          <dgm:dir/>
          <dgm:resizeHandles val="exact"/>
        </dgm:presLayoutVars>
      </dgm:prSet>
      <dgm:spPr/>
    </dgm:pt>
    <dgm:pt modelId="{F9EBBA22-C9FF-4D46-A7D4-43D3D98695FB}" type="pres">
      <dgm:prSet presAssocID="{F5894264-5711-446E-A3A6-149EF04F4A6B}" presName="node" presStyleLbl="node1" presStyleIdx="0" presStyleCnt="5">
        <dgm:presLayoutVars>
          <dgm:bulletEnabled val="1"/>
        </dgm:presLayoutVars>
      </dgm:prSet>
      <dgm:spPr/>
    </dgm:pt>
    <dgm:pt modelId="{0A5C9EA3-6420-4A74-9CD0-0B3F478A6BEC}" type="pres">
      <dgm:prSet presAssocID="{20E3D946-F42E-4A2D-9815-EAC95715EE9F}" presName="sibTrans" presStyleLbl="sibTrans1D1" presStyleIdx="0" presStyleCnt="4"/>
      <dgm:spPr/>
    </dgm:pt>
    <dgm:pt modelId="{2E81285E-A24C-4181-BF53-04E563FD6E5F}" type="pres">
      <dgm:prSet presAssocID="{20E3D946-F42E-4A2D-9815-EAC95715EE9F}" presName="connectorText" presStyleLbl="sibTrans1D1" presStyleIdx="0" presStyleCnt="4"/>
      <dgm:spPr/>
    </dgm:pt>
    <dgm:pt modelId="{54B22415-F13B-45DD-99A4-7772F128BF29}" type="pres">
      <dgm:prSet presAssocID="{DD2BD186-301A-4C9E-937F-B48C08431923}" presName="node" presStyleLbl="node1" presStyleIdx="1" presStyleCnt="5">
        <dgm:presLayoutVars>
          <dgm:bulletEnabled val="1"/>
        </dgm:presLayoutVars>
      </dgm:prSet>
      <dgm:spPr/>
    </dgm:pt>
    <dgm:pt modelId="{7F2C0270-2866-4C53-BD1F-5BC218A69ED2}" type="pres">
      <dgm:prSet presAssocID="{D75AF004-3DD7-4E9C-BE36-109D540BED39}" presName="sibTrans" presStyleLbl="sibTrans1D1" presStyleIdx="1" presStyleCnt="4"/>
      <dgm:spPr/>
    </dgm:pt>
    <dgm:pt modelId="{6A901261-2CA8-41FE-91A2-E4B581A69E82}" type="pres">
      <dgm:prSet presAssocID="{D75AF004-3DD7-4E9C-BE36-109D540BED39}" presName="connectorText" presStyleLbl="sibTrans1D1" presStyleIdx="1" presStyleCnt="4"/>
      <dgm:spPr/>
    </dgm:pt>
    <dgm:pt modelId="{6BD6EEC5-E587-4AC2-86F1-E7424C42EB86}" type="pres">
      <dgm:prSet presAssocID="{A51081FD-0C55-4B88-993C-7F736A9FBBB0}" presName="node" presStyleLbl="node1" presStyleIdx="2" presStyleCnt="5">
        <dgm:presLayoutVars>
          <dgm:bulletEnabled val="1"/>
        </dgm:presLayoutVars>
      </dgm:prSet>
      <dgm:spPr/>
    </dgm:pt>
    <dgm:pt modelId="{BDD94D3D-B83C-4FCD-B72B-5923DB4A1BDD}" type="pres">
      <dgm:prSet presAssocID="{0D7647B4-1A57-4582-8683-8CFFFE52CC80}" presName="sibTrans" presStyleLbl="sibTrans1D1" presStyleIdx="2" presStyleCnt="4"/>
      <dgm:spPr/>
    </dgm:pt>
    <dgm:pt modelId="{1D9F53C3-B497-481D-8580-99BCD391FEEC}" type="pres">
      <dgm:prSet presAssocID="{0D7647B4-1A57-4582-8683-8CFFFE52CC80}" presName="connectorText" presStyleLbl="sibTrans1D1" presStyleIdx="2" presStyleCnt="4"/>
      <dgm:spPr/>
    </dgm:pt>
    <dgm:pt modelId="{486FD175-0C9B-4F70-BF5A-AFAE049F281B}" type="pres">
      <dgm:prSet presAssocID="{0A7AB97B-AF52-4F04-AE2D-534B0AC3D503}" presName="node" presStyleLbl="node1" presStyleIdx="3" presStyleCnt="5">
        <dgm:presLayoutVars>
          <dgm:bulletEnabled val="1"/>
        </dgm:presLayoutVars>
      </dgm:prSet>
      <dgm:spPr/>
    </dgm:pt>
    <dgm:pt modelId="{958DF7E0-B635-49CC-B26F-A92A04726F3A}" type="pres">
      <dgm:prSet presAssocID="{6E85676F-CC27-4DEB-8AED-ECD82EC86C17}" presName="sibTrans" presStyleLbl="sibTrans1D1" presStyleIdx="3" presStyleCnt="4"/>
      <dgm:spPr/>
    </dgm:pt>
    <dgm:pt modelId="{95432447-B716-49FD-92A4-8022E13BD876}" type="pres">
      <dgm:prSet presAssocID="{6E85676F-CC27-4DEB-8AED-ECD82EC86C17}" presName="connectorText" presStyleLbl="sibTrans1D1" presStyleIdx="3" presStyleCnt="4"/>
      <dgm:spPr/>
    </dgm:pt>
    <dgm:pt modelId="{B8A498B1-FA10-4366-8B78-D5EFD11FC121}" type="pres">
      <dgm:prSet presAssocID="{9FAD188E-B208-4183-94DC-5480350DC498}" presName="node" presStyleLbl="node1" presStyleIdx="4" presStyleCnt="5">
        <dgm:presLayoutVars>
          <dgm:bulletEnabled val="1"/>
        </dgm:presLayoutVars>
      </dgm:prSet>
      <dgm:spPr/>
    </dgm:pt>
  </dgm:ptLst>
  <dgm:cxnLst>
    <dgm:cxn modelId="{0DFFCF06-03DA-42F3-B832-08D46145A3E9}" type="presOf" srcId="{D75AF004-3DD7-4E9C-BE36-109D540BED39}" destId="{7F2C0270-2866-4C53-BD1F-5BC218A69ED2}" srcOrd="0" destOrd="0" presId="urn:microsoft.com/office/officeart/2016/7/layout/RepeatingBendingProcessNew"/>
    <dgm:cxn modelId="{F073AF07-F6BA-4645-8CD0-024A9F49BADB}" type="presOf" srcId="{0D7647B4-1A57-4582-8683-8CFFFE52CC80}" destId="{BDD94D3D-B83C-4FCD-B72B-5923DB4A1BDD}" srcOrd="0" destOrd="0" presId="urn:microsoft.com/office/officeart/2016/7/layout/RepeatingBendingProcessNew"/>
    <dgm:cxn modelId="{56CEFE10-8018-442B-832B-234273DF97DA}" type="presOf" srcId="{0D7647B4-1A57-4582-8683-8CFFFE52CC80}" destId="{1D9F53C3-B497-481D-8580-99BCD391FEEC}" srcOrd="1" destOrd="0" presId="urn:microsoft.com/office/officeart/2016/7/layout/RepeatingBendingProcessNew"/>
    <dgm:cxn modelId="{8500B117-282E-40D8-BC8A-6564B4B619C7}" type="presOf" srcId="{6E85676F-CC27-4DEB-8AED-ECD82EC86C17}" destId="{958DF7E0-B635-49CC-B26F-A92A04726F3A}" srcOrd="0" destOrd="0" presId="urn:microsoft.com/office/officeart/2016/7/layout/RepeatingBendingProcessNew"/>
    <dgm:cxn modelId="{82EA5E19-AFDB-49FC-8FF6-5337F3529B11}" type="presOf" srcId="{0A7AB97B-AF52-4F04-AE2D-534B0AC3D503}" destId="{486FD175-0C9B-4F70-BF5A-AFAE049F281B}" srcOrd="0" destOrd="0" presId="urn:microsoft.com/office/officeart/2016/7/layout/RepeatingBendingProcessNew"/>
    <dgm:cxn modelId="{0D30B41A-11BD-44FE-8F7D-39BCEB3D8335}" type="presOf" srcId="{3D8088E1-B792-48E0-9510-C69FD5C0B3C5}" destId="{1C1F05AC-DD5F-4E31-9F1C-EE777DC9E5C4}" srcOrd="0" destOrd="0" presId="urn:microsoft.com/office/officeart/2016/7/layout/RepeatingBendingProcessNew"/>
    <dgm:cxn modelId="{5E20FC1D-0A60-49A2-81C5-0CC232934608}" type="presOf" srcId="{20E3D946-F42E-4A2D-9815-EAC95715EE9F}" destId="{0A5C9EA3-6420-4A74-9CD0-0B3F478A6BEC}" srcOrd="0" destOrd="0" presId="urn:microsoft.com/office/officeart/2016/7/layout/RepeatingBendingProcessNew"/>
    <dgm:cxn modelId="{1469B22F-8D87-4373-BD87-0A1F7DFF6D62}" type="presOf" srcId="{F5894264-5711-446E-A3A6-149EF04F4A6B}" destId="{F9EBBA22-C9FF-4D46-A7D4-43D3D98695FB}" srcOrd="0" destOrd="0" presId="urn:microsoft.com/office/officeart/2016/7/layout/RepeatingBendingProcessNew"/>
    <dgm:cxn modelId="{151BC03A-81D5-4CED-AA57-6B4AB67D522A}" srcId="{3D8088E1-B792-48E0-9510-C69FD5C0B3C5}" destId="{A51081FD-0C55-4B88-993C-7F736A9FBBB0}" srcOrd="2" destOrd="0" parTransId="{9498AEAC-3BBC-4968-93CA-67E2E83686CD}" sibTransId="{0D7647B4-1A57-4582-8683-8CFFFE52CC80}"/>
    <dgm:cxn modelId="{7437BE3C-0E31-4219-BEA4-2536A08CDD9C}" type="presOf" srcId="{20E3D946-F42E-4A2D-9815-EAC95715EE9F}" destId="{2E81285E-A24C-4181-BF53-04E563FD6E5F}" srcOrd="1" destOrd="0" presId="urn:microsoft.com/office/officeart/2016/7/layout/RepeatingBendingProcessNew"/>
    <dgm:cxn modelId="{5244F343-57DF-4699-98C7-64AC05B7232B}" srcId="{3D8088E1-B792-48E0-9510-C69FD5C0B3C5}" destId="{F5894264-5711-446E-A3A6-149EF04F4A6B}" srcOrd="0" destOrd="0" parTransId="{F75F6F21-2E46-49DB-9032-AB5AF2C0E9DE}" sibTransId="{20E3D946-F42E-4A2D-9815-EAC95715EE9F}"/>
    <dgm:cxn modelId="{1226C070-8F05-44F4-B4A2-C81579837CCA}" type="presOf" srcId="{D75AF004-3DD7-4E9C-BE36-109D540BED39}" destId="{6A901261-2CA8-41FE-91A2-E4B581A69E82}" srcOrd="1" destOrd="0" presId="urn:microsoft.com/office/officeart/2016/7/layout/RepeatingBendingProcessNew"/>
    <dgm:cxn modelId="{1871CC8E-C9AF-457F-B7E4-ABD0886603D1}" type="presOf" srcId="{9FAD188E-B208-4183-94DC-5480350DC498}" destId="{B8A498B1-FA10-4366-8B78-D5EFD11FC121}" srcOrd="0" destOrd="0" presId="urn:microsoft.com/office/officeart/2016/7/layout/RepeatingBendingProcessNew"/>
    <dgm:cxn modelId="{EC236092-D8D0-46D7-BC69-F13573FD4F66}" srcId="{3D8088E1-B792-48E0-9510-C69FD5C0B3C5}" destId="{0A7AB97B-AF52-4F04-AE2D-534B0AC3D503}" srcOrd="3" destOrd="0" parTransId="{22DF93E6-BACA-4C98-9C3E-49C7032A0951}" sibTransId="{6E85676F-CC27-4DEB-8AED-ECD82EC86C17}"/>
    <dgm:cxn modelId="{80DDCF9B-F8B1-4181-9E36-FC616A23BFD7}" srcId="{3D8088E1-B792-48E0-9510-C69FD5C0B3C5}" destId="{DD2BD186-301A-4C9E-937F-B48C08431923}" srcOrd="1" destOrd="0" parTransId="{FBD36ED4-99A7-46DB-957A-F7125DDEEBD9}" sibTransId="{D75AF004-3DD7-4E9C-BE36-109D540BED39}"/>
    <dgm:cxn modelId="{295889A2-F0B4-4573-AE69-98584DB9D4B7}" type="presOf" srcId="{A51081FD-0C55-4B88-993C-7F736A9FBBB0}" destId="{6BD6EEC5-E587-4AC2-86F1-E7424C42EB86}" srcOrd="0" destOrd="0" presId="urn:microsoft.com/office/officeart/2016/7/layout/RepeatingBendingProcessNew"/>
    <dgm:cxn modelId="{91D1C8C4-BE7D-4CEC-9B0A-81669ADF951E}" type="presOf" srcId="{6E85676F-CC27-4DEB-8AED-ECD82EC86C17}" destId="{95432447-B716-49FD-92A4-8022E13BD876}" srcOrd="1" destOrd="0" presId="urn:microsoft.com/office/officeart/2016/7/layout/RepeatingBendingProcessNew"/>
    <dgm:cxn modelId="{F6E778CE-835A-4F08-9C77-7779B39FDBFB}" type="presOf" srcId="{DD2BD186-301A-4C9E-937F-B48C08431923}" destId="{54B22415-F13B-45DD-99A4-7772F128BF29}" srcOrd="0" destOrd="0" presId="urn:microsoft.com/office/officeart/2016/7/layout/RepeatingBendingProcessNew"/>
    <dgm:cxn modelId="{B8A3F7FD-2068-45D5-A661-3ACC7AF4BA1A}" srcId="{3D8088E1-B792-48E0-9510-C69FD5C0B3C5}" destId="{9FAD188E-B208-4183-94DC-5480350DC498}" srcOrd="4" destOrd="0" parTransId="{41750FD0-62D6-46AA-930D-C511735FF493}" sibTransId="{5E16E5A5-DC99-4184-B2B2-9DCDC67DC363}"/>
    <dgm:cxn modelId="{5BC3D588-5094-4FBE-8C95-97EAE0436EFD}" type="presParOf" srcId="{1C1F05AC-DD5F-4E31-9F1C-EE777DC9E5C4}" destId="{F9EBBA22-C9FF-4D46-A7D4-43D3D98695FB}" srcOrd="0" destOrd="0" presId="urn:microsoft.com/office/officeart/2016/7/layout/RepeatingBendingProcessNew"/>
    <dgm:cxn modelId="{F5C87B34-B999-4BD5-A6F3-6D2843B4F03E}" type="presParOf" srcId="{1C1F05AC-DD5F-4E31-9F1C-EE777DC9E5C4}" destId="{0A5C9EA3-6420-4A74-9CD0-0B3F478A6BEC}" srcOrd="1" destOrd="0" presId="urn:microsoft.com/office/officeart/2016/7/layout/RepeatingBendingProcessNew"/>
    <dgm:cxn modelId="{DC7C9C6A-0026-49F1-8C56-23791CE80492}" type="presParOf" srcId="{0A5C9EA3-6420-4A74-9CD0-0B3F478A6BEC}" destId="{2E81285E-A24C-4181-BF53-04E563FD6E5F}" srcOrd="0" destOrd="0" presId="urn:microsoft.com/office/officeart/2016/7/layout/RepeatingBendingProcessNew"/>
    <dgm:cxn modelId="{7F47BC93-CA41-4009-BA45-D7379819A337}" type="presParOf" srcId="{1C1F05AC-DD5F-4E31-9F1C-EE777DC9E5C4}" destId="{54B22415-F13B-45DD-99A4-7772F128BF29}" srcOrd="2" destOrd="0" presId="urn:microsoft.com/office/officeart/2016/7/layout/RepeatingBendingProcessNew"/>
    <dgm:cxn modelId="{729E373D-3D8C-4A3E-951D-8D40C41447B0}" type="presParOf" srcId="{1C1F05AC-DD5F-4E31-9F1C-EE777DC9E5C4}" destId="{7F2C0270-2866-4C53-BD1F-5BC218A69ED2}" srcOrd="3" destOrd="0" presId="urn:microsoft.com/office/officeart/2016/7/layout/RepeatingBendingProcessNew"/>
    <dgm:cxn modelId="{EFC49CA3-F04A-496C-AAF8-BF4EAE3ECC61}" type="presParOf" srcId="{7F2C0270-2866-4C53-BD1F-5BC218A69ED2}" destId="{6A901261-2CA8-41FE-91A2-E4B581A69E82}" srcOrd="0" destOrd="0" presId="urn:microsoft.com/office/officeart/2016/7/layout/RepeatingBendingProcessNew"/>
    <dgm:cxn modelId="{9634F1EC-D205-46D6-A0DD-B723FB65C315}" type="presParOf" srcId="{1C1F05AC-DD5F-4E31-9F1C-EE777DC9E5C4}" destId="{6BD6EEC5-E587-4AC2-86F1-E7424C42EB86}" srcOrd="4" destOrd="0" presId="urn:microsoft.com/office/officeart/2016/7/layout/RepeatingBendingProcessNew"/>
    <dgm:cxn modelId="{B9135C50-7794-44EA-BB64-7150663A288E}" type="presParOf" srcId="{1C1F05AC-DD5F-4E31-9F1C-EE777DC9E5C4}" destId="{BDD94D3D-B83C-4FCD-B72B-5923DB4A1BDD}" srcOrd="5" destOrd="0" presId="urn:microsoft.com/office/officeart/2016/7/layout/RepeatingBendingProcessNew"/>
    <dgm:cxn modelId="{C3761B13-9EB8-432F-82DD-8787F0EB8176}" type="presParOf" srcId="{BDD94D3D-B83C-4FCD-B72B-5923DB4A1BDD}" destId="{1D9F53C3-B497-481D-8580-99BCD391FEEC}" srcOrd="0" destOrd="0" presId="urn:microsoft.com/office/officeart/2016/7/layout/RepeatingBendingProcessNew"/>
    <dgm:cxn modelId="{88440C5D-0CCF-4A92-B07C-FE2DA04D554D}" type="presParOf" srcId="{1C1F05AC-DD5F-4E31-9F1C-EE777DC9E5C4}" destId="{486FD175-0C9B-4F70-BF5A-AFAE049F281B}" srcOrd="6" destOrd="0" presId="urn:microsoft.com/office/officeart/2016/7/layout/RepeatingBendingProcessNew"/>
    <dgm:cxn modelId="{2CE499B4-46E4-49A9-AB0A-CB0786BC0AD8}" type="presParOf" srcId="{1C1F05AC-DD5F-4E31-9F1C-EE777DC9E5C4}" destId="{958DF7E0-B635-49CC-B26F-A92A04726F3A}" srcOrd="7" destOrd="0" presId="urn:microsoft.com/office/officeart/2016/7/layout/RepeatingBendingProcessNew"/>
    <dgm:cxn modelId="{AD2B64CF-6A1D-499C-87F1-D7FAE6BE57CF}" type="presParOf" srcId="{958DF7E0-B635-49CC-B26F-A92A04726F3A}" destId="{95432447-B716-49FD-92A4-8022E13BD876}" srcOrd="0" destOrd="0" presId="urn:microsoft.com/office/officeart/2016/7/layout/RepeatingBendingProcessNew"/>
    <dgm:cxn modelId="{9CE6B498-2288-4074-AF67-65EC7A8450A9}" type="presParOf" srcId="{1C1F05AC-DD5F-4E31-9F1C-EE777DC9E5C4}" destId="{B8A498B1-FA10-4366-8B78-D5EFD11FC121}" srcOrd="8" destOrd="0" presId="urn:microsoft.com/office/officeart/2016/7/layout/RepeatingBendingProcessNew"/>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8D22E72-4FCE-4AC7-B4DF-E6E4CFFAF549}" type="doc">
      <dgm:prSet loTypeId="urn:microsoft.com/office/officeart/2005/8/layout/bProcess4" loCatId="process" qsTypeId="urn:microsoft.com/office/officeart/2005/8/quickstyle/simple1" qsCatId="simple" csTypeId="urn:microsoft.com/office/officeart/2005/8/colors/accent6_2" csCatId="accent6"/>
      <dgm:spPr/>
      <dgm:t>
        <a:bodyPr/>
        <a:lstStyle/>
        <a:p>
          <a:endParaRPr lang="en-US"/>
        </a:p>
      </dgm:t>
    </dgm:pt>
    <dgm:pt modelId="{5531D1DB-C17B-4891-BDE8-F10F8920E06A}">
      <dgm:prSet/>
      <dgm:spPr/>
      <dgm:t>
        <a:bodyPr/>
        <a:lstStyle/>
        <a:p>
          <a:r>
            <a:rPr lang="en-US" b="0" i="0"/>
            <a:t>Don't smoke.</a:t>
          </a:r>
          <a:endParaRPr lang="en-US"/>
        </a:p>
      </dgm:t>
    </dgm:pt>
    <dgm:pt modelId="{6BE5E890-FCF3-4A88-B8D9-426EA694B22E}" type="parTrans" cxnId="{E35C565B-E310-49FD-BE21-B69D81FEEC5E}">
      <dgm:prSet/>
      <dgm:spPr/>
      <dgm:t>
        <a:bodyPr/>
        <a:lstStyle/>
        <a:p>
          <a:endParaRPr lang="en-US"/>
        </a:p>
      </dgm:t>
    </dgm:pt>
    <dgm:pt modelId="{34731656-8A1E-42DE-A0F3-08E6539FD59C}" type="sibTrans" cxnId="{E35C565B-E310-49FD-BE21-B69D81FEEC5E}">
      <dgm:prSet/>
      <dgm:spPr/>
      <dgm:t>
        <a:bodyPr/>
        <a:lstStyle/>
        <a:p>
          <a:endParaRPr lang="en-US"/>
        </a:p>
      </dgm:t>
    </dgm:pt>
    <dgm:pt modelId="{69EF3C6E-4F4A-4648-8E5F-6F6B7FFC41D4}">
      <dgm:prSet/>
      <dgm:spPr/>
      <dgm:t>
        <a:bodyPr/>
        <a:lstStyle/>
        <a:p>
          <a:r>
            <a:rPr lang="en-US" b="0" i="0"/>
            <a:t>Limit alcohol to 2 drinks a day for men and 1 drink a day for women.</a:t>
          </a:r>
          <a:endParaRPr lang="en-US"/>
        </a:p>
      </dgm:t>
    </dgm:pt>
    <dgm:pt modelId="{99CC0D4E-7776-4C79-8998-4D6DC7F6E33E}" type="parTrans" cxnId="{D8AE611D-D898-41B6-AB85-C8594AC4DCF0}">
      <dgm:prSet/>
      <dgm:spPr/>
      <dgm:t>
        <a:bodyPr/>
        <a:lstStyle/>
        <a:p>
          <a:endParaRPr lang="en-US"/>
        </a:p>
      </dgm:t>
    </dgm:pt>
    <dgm:pt modelId="{CAF0AD22-1F34-4231-ABE7-0FE94BBEE2B1}" type="sibTrans" cxnId="{D8AE611D-D898-41B6-AB85-C8594AC4DCF0}">
      <dgm:prSet/>
      <dgm:spPr/>
      <dgm:t>
        <a:bodyPr/>
        <a:lstStyle/>
        <a:p>
          <a:endParaRPr lang="en-US"/>
        </a:p>
      </dgm:t>
    </dgm:pt>
    <dgm:pt modelId="{C10E9D2B-DA1A-4CA1-85F2-BFF6CD82718F}">
      <dgm:prSet/>
      <dgm:spPr/>
      <dgm:t>
        <a:bodyPr/>
        <a:lstStyle/>
        <a:p>
          <a:r>
            <a:rPr lang="en-US" b="0" i="0"/>
            <a:t>Stay at a healthy weight.</a:t>
          </a:r>
          <a:endParaRPr lang="en-US"/>
        </a:p>
      </dgm:t>
    </dgm:pt>
    <dgm:pt modelId="{68D02FB1-59A0-4E02-A2A0-61AC6CAEC920}" type="parTrans" cxnId="{0FAAB7C4-6276-4E01-B8DB-94E6B8640FCF}">
      <dgm:prSet/>
      <dgm:spPr/>
      <dgm:t>
        <a:bodyPr/>
        <a:lstStyle/>
        <a:p>
          <a:endParaRPr lang="en-US"/>
        </a:p>
      </dgm:t>
    </dgm:pt>
    <dgm:pt modelId="{457D59BF-92A5-452D-9519-7A431BF0952E}" type="sibTrans" cxnId="{0FAAB7C4-6276-4E01-B8DB-94E6B8640FCF}">
      <dgm:prSet/>
      <dgm:spPr/>
      <dgm:t>
        <a:bodyPr/>
        <a:lstStyle/>
        <a:p>
          <a:endParaRPr lang="en-US"/>
        </a:p>
      </dgm:t>
    </dgm:pt>
    <dgm:pt modelId="{F77B0D86-A327-49F1-9419-AABCDDA64FA2}">
      <dgm:prSet/>
      <dgm:spPr/>
      <dgm:t>
        <a:bodyPr/>
        <a:lstStyle/>
        <a:p>
          <a:r>
            <a:rPr lang="en-US" b="0" i="0"/>
            <a:t>Be active. Ask your doctor what type and level of activity is safe for you.</a:t>
          </a:r>
          <a:endParaRPr lang="en-US"/>
        </a:p>
      </dgm:t>
    </dgm:pt>
    <dgm:pt modelId="{5AB6F285-DE80-4BAA-94E4-EB2C7D987AF9}" type="parTrans" cxnId="{58E97B3B-19FD-48C7-9252-577301DD3A07}">
      <dgm:prSet/>
      <dgm:spPr/>
      <dgm:t>
        <a:bodyPr/>
        <a:lstStyle/>
        <a:p>
          <a:endParaRPr lang="en-US"/>
        </a:p>
      </dgm:t>
    </dgm:pt>
    <dgm:pt modelId="{1DB97ECE-7CB8-4C51-8BD0-8C8876EA0FFE}" type="sibTrans" cxnId="{58E97B3B-19FD-48C7-9252-577301DD3A07}">
      <dgm:prSet/>
      <dgm:spPr/>
      <dgm:t>
        <a:bodyPr/>
        <a:lstStyle/>
        <a:p>
          <a:endParaRPr lang="en-US"/>
        </a:p>
      </dgm:t>
    </dgm:pt>
    <dgm:pt modelId="{243DF987-29FB-45EC-B27F-70CEF37858D5}">
      <dgm:prSet/>
      <dgm:spPr/>
      <dgm:t>
        <a:bodyPr/>
        <a:lstStyle/>
        <a:p>
          <a:r>
            <a:rPr lang="en-US" b="0" i="0"/>
            <a:t>Eat heart-healthy foods. These include vegetables, fruits, nuts, beans, lean meat, fish, and whole grains. Limit sodium and sugar.</a:t>
          </a:r>
          <a:endParaRPr lang="en-US"/>
        </a:p>
      </dgm:t>
    </dgm:pt>
    <dgm:pt modelId="{83F8C60A-80CC-4021-91E2-35791DB6B9CC}" type="parTrans" cxnId="{E9DA0604-AF28-462A-945C-24C476D644D0}">
      <dgm:prSet/>
      <dgm:spPr/>
      <dgm:t>
        <a:bodyPr/>
        <a:lstStyle/>
        <a:p>
          <a:endParaRPr lang="en-US"/>
        </a:p>
      </dgm:t>
    </dgm:pt>
    <dgm:pt modelId="{1FD88BBE-FBA4-467A-ABF6-6E087624C626}" type="sibTrans" cxnId="{E9DA0604-AF28-462A-945C-24C476D644D0}">
      <dgm:prSet/>
      <dgm:spPr/>
      <dgm:t>
        <a:bodyPr/>
        <a:lstStyle/>
        <a:p>
          <a:endParaRPr lang="en-US"/>
        </a:p>
      </dgm:t>
    </dgm:pt>
    <dgm:pt modelId="{5A11C428-0CDC-4D62-AC59-5E84BB0C4B42}" type="pres">
      <dgm:prSet presAssocID="{18D22E72-4FCE-4AC7-B4DF-E6E4CFFAF549}" presName="Name0" presStyleCnt="0">
        <dgm:presLayoutVars>
          <dgm:dir/>
          <dgm:resizeHandles/>
        </dgm:presLayoutVars>
      </dgm:prSet>
      <dgm:spPr/>
    </dgm:pt>
    <dgm:pt modelId="{79289269-88EE-41C7-A87D-E78CDE19CAAD}" type="pres">
      <dgm:prSet presAssocID="{5531D1DB-C17B-4891-BDE8-F10F8920E06A}" presName="compNode" presStyleCnt="0"/>
      <dgm:spPr/>
    </dgm:pt>
    <dgm:pt modelId="{0A106310-D205-44E4-A2F2-09D441261D9A}" type="pres">
      <dgm:prSet presAssocID="{5531D1DB-C17B-4891-BDE8-F10F8920E06A}" presName="dummyConnPt" presStyleCnt="0"/>
      <dgm:spPr/>
    </dgm:pt>
    <dgm:pt modelId="{FBC91D55-A628-4D1A-9CBB-86F09996639A}" type="pres">
      <dgm:prSet presAssocID="{5531D1DB-C17B-4891-BDE8-F10F8920E06A}" presName="node" presStyleLbl="node1" presStyleIdx="0" presStyleCnt="5">
        <dgm:presLayoutVars>
          <dgm:bulletEnabled val="1"/>
        </dgm:presLayoutVars>
      </dgm:prSet>
      <dgm:spPr/>
    </dgm:pt>
    <dgm:pt modelId="{D225D3E0-14A5-4478-B6F3-EFC0B3A466C0}" type="pres">
      <dgm:prSet presAssocID="{34731656-8A1E-42DE-A0F3-08E6539FD59C}" presName="sibTrans" presStyleLbl="bgSibTrans2D1" presStyleIdx="0" presStyleCnt="4"/>
      <dgm:spPr/>
    </dgm:pt>
    <dgm:pt modelId="{1DE5CE55-F621-4AB7-A389-6B3CA3094AD0}" type="pres">
      <dgm:prSet presAssocID="{69EF3C6E-4F4A-4648-8E5F-6F6B7FFC41D4}" presName="compNode" presStyleCnt="0"/>
      <dgm:spPr/>
    </dgm:pt>
    <dgm:pt modelId="{36B04843-1391-419C-8CB5-FD120974936A}" type="pres">
      <dgm:prSet presAssocID="{69EF3C6E-4F4A-4648-8E5F-6F6B7FFC41D4}" presName="dummyConnPt" presStyleCnt="0"/>
      <dgm:spPr/>
    </dgm:pt>
    <dgm:pt modelId="{6EFE5751-A250-4915-9D65-709AFE998CAE}" type="pres">
      <dgm:prSet presAssocID="{69EF3C6E-4F4A-4648-8E5F-6F6B7FFC41D4}" presName="node" presStyleLbl="node1" presStyleIdx="1" presStyleCnt="5">
        <dgm:presLayoutVars>
          <dgm:bulletEnabled val="1"/>
        </dgm:presLayoutVars>
      </dgm:prSet>
      <dgm:spPr/>
    </dgm:pt>
    <dgm:pt modelId="{B5DF677E-C272-4497-BC61-B00E4195CA2A}" type="pres">
      <dgm:prSet presAssocID="{CAF0AD22-1F34-4231-ABE7-0FE94BBEE2B1}" presName="sibTrans" presStyleLbl="bgSibTrans2D1" presStyleIdx="1" presStyleCnt="4"/>
      <dgm:spPr/>
    </dgm:pt>
    <dgm:pt modelId="{4A8AA7D0-C12F-4D9B-BE01-D253D8E136B6}" type="pres">
      <dgm:prSet presAssocID="{C10E9D2B-DA1A-4CA1-85F2-BFF6CD82718F}" presName="compNode" presStyleCnt="0"/>
      <dgm:spPr/>
    </dgm:pt>
    <dgm:pt modelId="{740CF5D3-9004-4AA8-842D-26596A83EBE7}" type="pres">
      <dgm:prSet presAssocID="{C10E9D2B-DA1A-4CA1-85F2-BFF6CD82718F}" presName="dummyConnPt" presStyleCnt="0"/>
      <dgm:spPr/>
    </dgm:pt>
    <dgm:pt modelId="{CAADD88C-2E2D-402F-A196-8BC50B444C36}" type="pres">
      <dgm:prSet presAssocID="{C10E9D2B-DA1A-4CA1-85F2-BFF6CD82718F}" presName="node" presStyleLbl="node1" presStyleIdx="2" presStyleCnt="5">
        <dgm:presLayoutVars>
          <dgm:bulletEnabled val="1"/>
        </dgm:presLayoutVars>
      </dgm:prSet>
      <dgm:spPr/>
    </dgm:pt>
    <dgm:pt modelId="{3CADB037-CE20-46F4-A2FA-8B58EF1B8165}" type="pres">
      <dgm:prSet presAssocID="{457D59BF-92A5-452D-9519-7A431BF0952E}" presName="sibTrans" presStyleLbl="bgSibTrans2D1" presStyleIdx="2" presStyleCnt="4"/>
      <dgm:spPr/>
    </dgm:pt>
    <dgm:pt modelId="{13E53DE0-0727-4ACE-B65D-30A374F48A7B}" type="pres">
      <dgm:prSet presAssocID="{F77B0D86-A327-49F1-9419-AABCDDA64FA2}" presName="compNode" presStyleCnt="0"/>
      <dgm:spPr/>
    </dgm:pt>
    <dgm:pt modelId="{DD44542F-C776-49D5-A552-5FF6284A09DE}" type="pres">
      <dgm:prSet presAssocID="{F77B0D86-A327-49F1-9419-AABCDDA64FA2}" presName="dummyConnPt" presStyleCnt="0"/>
      <dgm:spPr/>
    </dgm:pt>
    <dgm:pt modelId="{C4811556-1E0C-4A29-8757-B91957FF649B}" type="pres">
      <dgm:prSet presAssocID="{F77B0D86-A327-49F1-9419-AABCDDA64FA2}" presName="node" presStyleLbl="node1" presStyleIdx="3" presStyleCnt="5">
        <dgm:presLayoutVars>
          <dgm:bulletEnabled val="1"/>
        </dgm:presLayoutVars>
      </dgm:prSet>
      <dgm:spPr/>
    </dgm:pt>
    <dgm:pt modelId="{196B3EB7-5549-4159-AB53-D7B2B603A182}" type="pres">
      <dgm:prSet presAssocID="{1DB97ECE-7CB8-4C51-8BD0-8C8876EA0FFE}" presName="sibTrans" presStyleLbl="bgSibTrans2D1" presStyleIdx="3" presStyleCnt="4"/>
      <dgm:spPr/>
    </dgm:pt>
    <dgm:pt modelId="{787A69EA-1B63-4F8D-BA9B-AFA6692F58E4}" type="pres">
      <dgm:prSet presAssocID="{243DF987-29FB-45EC-B27F-70CEF37858D5}" presName="compNode" presStyleCnt="0"/>
      <dgm:spPr/>
    </dgm:pt>
    <dgm:pt modelId="{B8EAA6BF-0949-4FB7-A4DA-400FF117E3AA}" type="pres">
      <dgm:prSet presAssocID="{243DF987-29FB-45EC-B27F-70CEF37858D5}" presName="dummyConnPt" presStyleCnt="0"/>
      <dgm:spPr/>
    </dgm:pt>
    <dgm:pt modelId="{28856221-1357-4898-8378-421CB8EEA5FA}" type="pres">
      <dgm:prSet presAssocID="{243DF987-29FB-45EC-B27F-70CEF37858D5}" presName="node" presStyleLbl="node1" presStyleIdx="4" presStyleCnt="5">
        <dgm:presLayoutVars>
          <dgm:bulletEnabled val="1"/>
        </dgm:presLayoutVars>
      </dgm:prSet>
      <dgm:spPr/>
    </dgm:pt>
  </dgm:ptLst>
  <dgm:cxnLst>
    <dgm:cxn modelId="{E9DA0604-AF28-462A-945C-24C476D644D0}" srcId="{18D22E72-4FCE-4AC7-B4DF-E6E4CFFAF549}" destId="{243DF987-29FB-45EC-B27F-70CEF37858D5}" srcOrd="4" destOrd="0" parTransId="{83F8C60A-80CC-4021-91E2-35791DB6B9CC}" sibTransId="{1FD88BBE-FBA4-467A-ABF6-6E087624C626}"/>
    <dgm:cxn modelId="{D8AE611D-D898-41B6-AB85-C8594AC4DCF0}" srcId="{18D22E72-4FCE-4AC7-B4DF-E6E4CFFAF549}" destId="{69EF3C6E-4F4A-4648-8E5F-6F6B7FFC41D4}" srcOrd="1" destOrd="0" parTransId="{99CC0D4E-7776-4C79-8998-4D6DC7F6E33E}" sibTransId="{CAF0AD22-1F34-4231-ABE7-0FE94BBEE2B1}"/>
    <dgm:cxn modelId="{58E97B3B-19FD-48C7-9252-577301DD3A07}" srcId="{18D22E72-4FCE-4AC7-B4DF-E6E4CFFAF549}" destId="{F77B0D86-A327-49F1-9419-AABCDDA64FA2}" srcOrd="3" destOrd="0" parTransId="{5AB6F285-DE80-4BAA-94E4-EB2C7D987AF9}" sibTransId="{1DB97ECE-7CB8-4C51-8BD0-8C8876EA0FFE}"/>
    <dgm:cxn modelId="{BA13893E-14CD-41DC-B93A-2823601DA42F}" type="presOf" srcId="{18D22E72-4FCE-4AC7-B4DF-E6E4CFFAF549}" destId="{5A11C428-0CDC-4D62-AC59-5E84BB0C4B42}" srcOrd="0" destOrd="0" presId="urn:microsoft.com/office/officeart/2005/8/layout/bProcess4"/>
    <dgm:cxn modelId="{E35C565B-E310-49FD-BE21-B69D81FEEC5E}" srcId="{18D22E72-4FCE-4AC7-B4DF-E6E4CFFAF549}" destId="{5531D1DB-C17B-4891-BDE8-F10F8920E06A}" srcOrd="0" destOrd="0" parTransId="{6BE5E890-FCF3-4A88-B8D9-426EA694B22E}" sibTransId="{34731656-8A1E-42DE-A0F3-08E6539FD59C}"/>
    <dgm:cxn modelId="{C07B344A-4047-468E-AFD0-3DC41399A929}" type="presOf" srcId="{243DF987-29FB-45EC-B27F-70CEF37858D5}" destId="{28856221-1357-4898-8378-421CB8EEA5FA}" srcOrd="0" destOrd="0" presId="urn:microsoft.com/office/officeart/2005/8/layout/bProcess4"/>
    <dgm:cxn modelId="{620C1C52-56DD-4137-8700-C0517D267C6C}" type="presOf" srcId="{69EF3C6E-4F4A-4648-8E5F-6F6B7FFC41D4}" destId="{6EFE5751-A250-4915-9D65-709AFE998CAE}" srcOrd="0" destOrd="0" presId="urn:microsoft.com/office/officeart/2005/8/layout/bProcess4"/>
    <dgm:cxn modelId="{0EB02A8D-D5AF-4A51-B643-51979F3E47C3}" type="presOf" srcId="{C10E9D2B-DA1A-4CA1-85F2-BFF6CD82718F}" destId="{CAADD88C-2E2D-402F-A196-8BC50B444C36}" srcOrd="0" destOrd="0" presId="urn:microsoft.com/office/officeart/2005/8/layout/bProcess4"/>
    <dgm:cxn modelId="{4CBF9B95-7BE2-4202-BA14-00475FE594C1}" type="presOf" srcId="{5531D1DB-C17B-4891-BDE8-F10F8920E06A}" destId="{FBC91D55-A628-4D1A-9CBB-86F09996639A}" srcOrd="0" destOrd="0" presId="urn:microsoft.com/office/officeart/2005/8/layout/bProcess4"/>
    <dgm:cxn modelId="{EAA5789A-88BA-4243-A896-BAB09075677E}" type="presOf" srcId="{34731656-8A1E-42DE-A0F3-08E6539FD59C}" destId="{D225D3E0-14A5-4478-B6F3-EFC0B3A466C0}" srcOrd="0" destOrd="0" presId="urn:microsoft.com/office/officeart/2005/8/layout/bProcess4"/>
    <dgm:cxn modelId="{1261749B-EDC6-4511-AED7-2B44465A3647}" type="presOf" srcId="{457D59BF-92A5-452D-9519-7A431BF0952E}" destId="{3CADB037-CE20-46F4-A2FA-8B58EF1B8165}" srcOrd="0" destOrd="0" presId="urn:microsoft.com/office/officeart/2005/8/layout/bProcess4"/>
    <dgm:cxn modelId="{63D9CFB1-FB22-4416-9A1A-709617496549}" type="presOf" srcId="{CAF0AD22-1F34-4231-ABE7-0FE94BBEE2B1}" destId="{B5DF677E-C272-4497-BC61-B00E4195CA2A}" srcOrd="0" destOrd="0" presId="urn:microsoft.com/office/officeart/2005/8/layout/bProcess4"/>
    <dgm:cxn modelId="{0FAAB7C4-6276-4E01-B8DB-94E6B8640FCF}" srcId="{18D22E72-4FCE-4AC7-B4DF-E6E4CFFAF549}" destId="{C10E9D2B-DA1A-4CA1-85F2-BFF6CD82718F}" srcOrd="2" destOrd="0" parTransId="{68D02FB1-59A0-4E02-A2A0-61AC6CAEC920}" sibTransId="{457D59BF-92A5-452D-9519-7A431BF0952E}"/>
    <dgm:cxn modelId="{0DB998C7-5291-4614-A331-08958C329C12}" type="presOf" srcId="{F77B0D86-A327-49F1-9419-AABCDDA64FA2}" destId="{C4811556-1E0C-4A29-8757-B91957FF649B}" srcOrd="0" destOrd="0" presId="urn:microsoft.com/office/officeart/2005/8/layout/bProcess4"/>
    <dgm:cxn modelId="{B0D110EA-475B-44B1-BA3C-3EE47827FF34}" type="presOf" srcId="{1DB97ECE-7CB8-4C51-8BD0-8C8876EA0FFE}" destId="{196B3EB7-5549-4159-AB53-D7B2B603A182}" srcOrd="0" destOrd="0" presId="urn:microsoft.com/office/officeart/2005/8/layout/bProcess4"/>
    <dgm:cxn modelId="{DCFB224D-C5BF-4E58-9704-19BFF426B531}" type="presParOf" srcId="{5A11C428-0CDC-4D62-AC59-5E84BB0C4B42}" destId="{79289269-88EE-41C7-A87D-E78CDE19CAAD}" srcOrd="0" destOrd="0" presId="urn:microsoft.com/office/officeart/2005/8/layout/bProcess4"/>
    <dgm:cxn modelId="{AFF4F3A0-64CB-4A8E-B558-138541039C05}" type="presParOf" srcId="{79289269-88EE-41C7-A87D-E78CDE19CAAD}" destId="{0A106310-D205-44E4-A2F2-09D441261D9A}" srcOrd="0" destOrd="0" presId="urn:microsoft.com/office/officeart/2005/8/layout/bProcess4"/>
    <dgm:cxn modelId="{AF4813D5-2D68-485C-AD0E-E1E2D8D7B404}" type="presParOf" srcId="{79289269-88EE-41C7-A87D-E78CDE19CAAD}" destId="{FBC91D55-A628-4D1A-9CBB-86F09996639A}" srcOrd="1" destOrd="0" presId="urn:microsoft.com/office/officeart/2005/8/layout/bProcess4"/>
    <dgm:cxn modelId="{24A710D7-32D5-4DA2-B2C9-4A6D50D10724}" type="presParOf" srcId="{5A11C428-0CDC-4D62-AC59-5E84BB0C4B42}" destId="{D225D3E0-14A5-4478-B6F3-EFC0B3A466C0}" srcOrd="1" destOrd="0" presId="urn:microsoft.com/office/officeart/2005/8/layout/bProcess4"/>
    <dgm:cxn modelId="{997243DD-C669-4C32-9BDD-89E033D4DC98}" type="presParOf" srcId="{5A11C428-0CDC-4D62-AC59-5E84BB0C4B42}" destId="{1DE5CE55-F621-4AB7-A389-6B3CA3094AD0}" srcOrd="2" destOrd="0" presId="urn:microsoft.com/office/officeart/2005/8/layout/bProcess4"/>
    <dgm:cxn modelId="{727DF0CD-5A9D-4145-8A15-8F7B785AE054}" type="presParOf" srcId="{1DE5CE55-F621-4AB7-A389-6B3CA3094AD0}" destId="{36B04843-1391-419C-8CB5-FD120974936A}" srcOrd="0" destOrd="0" presId="urn:microsoft.com/office/officeart/2005/8/layout/bProcess4"/>
    <dgm:cxn modelId="{1F287A96-6FEC-41CD-B7CE-030049E1F999}" type="presParOf" srcId="{1DE5CE55-F621-4AB7-A389-6B3CA3094AD0}" destId="{6EFE5751-A250-4915-9D65-709AFE998CAE}" srcOrd="1" destOrd="0" presId="urn:microsoft.com/office/officeart/2005/8/layout/bProcess4"/>
    <dgm:cxn modelId="{440814F5-E6B3-4229-B2B7-CFDED7AA4A83}" type="presParOf" srcId="{5A11C428-0CDC-4D62-AC59-5E84BB0C4B42}" destId="{B5DF677E-C272-4497-BC61-B00E4195CA2A}" srcOrd="3" destOrd="0" presId="urn:microsoft.com/office/officeart/2005/8/layout/bProcess4"/>
    <dgm:cxn modelId="{8633F3AE-FDDA-4E23-BDCA-9F58E6BB1535}" type="presParOf" srcId="{5A11C428-0CDC-4D62-AC59-5E84BB0C4B42}" destId="{4A8AA7D0-C12F-4D9B-BE01-D253D8E136B6}" srcOrd="4" destOrd="0" presId="urn:microsoft.com/office/officeart/2005/8/layout/bProcess4"/>
    <dgm:cxn modelId="{F5C04222-5FA5-4B52-A024-227898F356D5}" type="presParOf" srcId="{4A8AA7D0-C12F-4D9B-BE01-D253D8E136B6}" destId="{740CF5D3-9004-4AA8-842D-26596A83EBE7}" srcOrd="0" destOrd="0" presId="urn:microsoft.com/office/officeart/2005/8/layout/bProcess4"/>
    <dgm:cxn modelId="{D885C87C-8190-4C8A-9737-0143192B7316}" type="presParOf" srcId="{4A8AA7D0-C12F-4D9B-BE01-D253D8E136B6}" destId="{CAADD88C-2E2D-402F-A196-8BC50B444C36}" srcOrd="1" destOrd="0" presId="urn:microsoft.com/office/officeart/2005/8/layout/bProcess4"/>
    <dgm:cxn modelId="{E89BB47F-11F0-474C-9A42-5AAD13735167}" type="presParOf" srcId="{5A11C428-0CDC-4D62-AC59-5E84BB0C4B42}" destId="{3CADB037-CE20-46F4-A2FA-8B58EF1B8165}" srcOrd="5" destOrd="0" presId="urn:microsoft.com/office/officeart/2005/8/layout/bProcess4"/>
    <dgm:cxn modelId="{2BFD9F4A-D504-41A3-A610-FAC9B27F37ED}" type="presParOf" srcId="{5A11C428-0CDC-4D62-AC59-5E84BB0C4B42}" destId="{13E53DE0-0727-4ACE-B65D-30A374F48A7B}" srcOrd="6" destOrd="0" presId="urn:microsoft.com/office/officeart/2005/8/layout/bProcess4"/>
    <dgm:cxn modelId="{8AC53AAB-5EF1-4581-ACC6-E3306671ACF9}" type="presParOf" srcId="{13E53DE0-0727-4ACE-B65D-30A374F48A7B}" destId="{DD44542F-C776-49D5-A552-5FF6284A09DE}" srcOrd="0" destOrd="0" presId="urn:microsoft.com/office/officeart/2005/8/layout/bProcess4"/>
    <dgm:cxn modelId="{2258248E-5244-41E4-BF96-AB1987A080A7}" type="presParOf" srcId="{13E53DE0-0727-4ACE-B65D-30A374F48A7B}" destId="{C4811556-1E0C-4A29-8757-B91957FF649B}" srcOrd="1" destOrd="0" presId="urn:microsoft.com/office/officeart/2005/8/layout/bProcess4"/>
    <dgm:cxn modelId="{A9EB48AE-A96A-4D39-989D-3CDD8D6FE984}" type="presParOf" srcId="{5A11C428-0CDC-4D62-AC59-5E84BB0C4B42}" destId="{196B3EB7-5549-4159-AB53-D7B2B603A182}" srcOrd="7" destOrd="0" presId="urn:microsoft.com/office/officeart/2005/8/layout/bProcess4"/>
    <dgm:cxn modelId="{BA591148-8E26-4F69-87B3-9BB53C33F3A7}" type="presParOf" srcId="{5A11C428-0CDC-4D62-AC59-5E84BB0C4B42}" destId="{787A69EA-1B63-4F8D-BA9B-AFA6692F58E4}" srcOrd="8" destOrd="0" presId="urn:microsoft.com/office/officeart/2005/8/layout/bProcess4"/>
    <dgm:cxn modelId="{827B4658-57F8-47EC-AFF8-52653A730DE0}" type="presParOf" srcId="{787A69EA-1B63-4F8D-BA9B-AFA6692F58E4}" destId="{B8EAA6BF-0949-4FB7-A4DA-400FF117E3AA}" srcOrd="0" destOrd="0" presId="urn:microsoft.com/office/officeart/2005/8/layout/bProcess4"/>
    <dgm:cxn modelId="{86BEACDF-86EC-4B41-9352-FE44CB203438}" type="presParOf" srcId="{787A69EA-1B63-4F8D-BA9B-AFA6692F58E4}" destId="{28856221-1357-4898-8378-421CB8EEA5FA}" srcOrd="1" destOrd="0" presId="urn:microsoft.com/office/officeart/2005/8/layout/b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0F4E96AE-92F2-4E0B-9B71-8DB5324282C3}" type="doc">
      <dgm:prSet loTypeId="urn:microsoft.com/office/officeart/2005/8/layout/process5" loCatId="process" qsTypeId="urn:microsoft.com/office/officeart/2005/8/quickstyle/simple4" qsCatId="simple" csTypeId="urn:microsoft.com/office/officeart/2005/8/colors/colorful1" csCatId="colorful" phldr="1"/>
      <dgm:spPr/>
      <dgm:t>
        <a:bodyPr/>
        <a:lstStyle/>
        <a:p>
          <a:endParaRPr lang="en-US"/>
        </a:p>
      </dgm:t>
    </dgm:pt>
    <dgm:pt modelId="{466F14CD-A1DB-4806-A6E4-5D5F9210F9B1}">
      <dgm:prSet/>
      <dgm:spPr/>
      <dgm:t>
        <a:bodyPr/>
        <a:lstStyle/>
        <a:p>
          <a:r>
            <a:rPr lang="en-US" b="1" dirty="0"/>
            <a:t>ISCHEMIC &amp; HEMORRHAGIC STROKES</a:t>
          </a:r>
        </a:p>
        <a:p>
          <a:r>
            <a:rPr lang="en-US" b="1" dirty="0"/>
            <a:t>HEALTHY LIFESTYLE PREVENTS</a:t>
          </a:r>
        </a:p>
      </dgm:t>
    </dgm:pt>
    <dgm:pt modelId="{176C89B0-DDD4-4D61-95B6-C8109ED4D9AD}" type="parTrans" cxnId="{7443DC29-EC54-4460-A310-ECE1AC88DC41}">
      <dgm:prSet/>
      <dgm:spPr/>
      <dgm:t>
        <a:bodyPr/>
        <a:lstStyle/>
        <a:p>
          <a:endParaRPr lang="en-US"/>
        </a:p>
      </dgm:t>
    </dgm:pt>
    <dgm:pt modelId="{DE9BC1F0-6493-4C6B-9CF4-69EF52A4E489}" type="sibTrans" cxnId="{7443DC29-EC54-4460-A310-ECE1AC88DC41}">
      <dgm:prSet/>
      <dgm:spPr/>
      <dgm:t>
        <a:bodyPr/>
        <a:lstStyle/>
        <a:p>
          <a:endParaRPr lang="en-US"/>
        </a:p>
      </dgm:t>
    </dgm:pt>
    <dgm:pt modelId="{3B1271F3-000A-4326-9EEE-21D402F58A83}">
      <dgm:prSet/>
      <dgm:spPr/>
      <dgm:t>
        <a:bodyPr/>
        <a:lstStyle/>
        <a:p>
          <a:r>
            <a:rPr lang="en-US" b="1" dirty="0"/>
            <a:t>GO TO THE HOSPITAL EMERGENCY ROOM</a:t>
          </a:r>
        </a:p>
        <a:p>
          <a:r>
            <a:rPr lang="en-US" b="1" dirty="0"/>
            <a:t>WITH A STROKE CENTER IF POSSIBLE</a:t>
          </a:r>
        </a:p>
      </dgm:t>
    </dgm:pt>
    <dgm:pt modelId="{53479881-79C5-4389-8987-5D4510E00B00}" type="parTrans" cxnId="{38E052E8-CF3E-4020-ABEE-958F644D13A7}">
      <dgm:prSet/>
      <dgm:spPr/>
      <dgm:t>
        <a:bodyPr/>
        <a:lstStyle/>
        <a:p>
          <a:endParaRPr lang="en-US"/>
        </a:p>
      </dgm:t>
    </dgm:pt>
    <dgm:pt modelId="{B3001FFA-E74E-47EB-A44B-112515D440F9}" type="sibTrans" cxnId="{38E052E8-CF3E-4020-ABEE-958F644D13A7}">
      <dgm:prSet/>
      <dgm:spPr/>
      <dgm:t>
        <a:bodyPr/>
        <a:lstStyle/>
        <a:p>
          <a:endParaRPr lang="en-US"/>
        </a:p>
      </dgm:t>
    </dgm:pt>
    <dgm:pt modelId="{CA07BF23-3543-4E1E-95EF-0EB4D47FB578}">
      <dgm:prSet/>
      <dgm:spPr/>
      <dgm:t>
        <a:bodyPr/>
        <a:lstStyle/>
        <a:p>
          <a:r>
            <a:rPr lang="en-US" b="1" dirty="0"/>
            <a:t>SURGERY IS POSSIBLE</a:t>
          </a:r>
        </a:p>
      </dgm:t>
    </dgm:pt>
    <dgm:pt modelId="{77FED03D-CEE6-4B60-9671-F9083557FB46}" type="parTrans" cxnId="{F1C1976A-8667-4FDE-B04F-9D77A6EC37C9}">
      <dgm:prSet/>
      <dgm:spPr/>
      <dgm:t>
        <a:bodyPr/>
        <a:lstStyle/>
        <a:p>
          <a:endParaRPr lang="en-US"/>
        </a:p>
      </dgm:t>
    </dgm:pt>
    <dgm:pt modelId="{EBEE0F91-5687-49EE-9CA0-2D7A19FD0115}" type="sibTrans" cxnId="{F1C1976A-8667-4FDE-B04F-9D77A6EC37C9}">
      <dgm:prSet/>
      <dgm:spPr/>
      <dgm:t>
        <a:bodyPr/>
        <a:lstStyle/>
        <a:p>
          <a:endParaRPr lang="en-US"/>
        </a:p>
      </dgm:t>
    </dgm:pt>
    <dgm:pt modelId="{483A20BF-EF82-4966-BBDF-6D07A65A38B8}">
      <dgm:prSet/>
      <dgm:spPr/>
      <dgm:t>
        <a:bodyPr/>
        <a:lstStyle/>
        <a:p>
          <a:r>
            <a:rPr lang="en-US" b="1" dirty="0"/>
            <a:t>GOOD REHABILITATION SIGNIFICANTLY IMPROVES RECOVERY!</a:t>
          </a:r>
        </a:p>
      </dgm:t>
    </dgm:pt>
    <dgm:pt modelId="{D59D0DDD-BA94-4BF8-83DB-574A7D3A3810}" type="parTrans" cxnId="{E7EC7D40-A5B1-4161-BAE2-763FED1473FB}">
      <dgm:prSet/>
      <dgm:spPr/>
      <dgm:t>
        <a:bodyPr/>
        <a:lstStyle/>
        <a:p>
          <a:endParaRPr lang="en-US"/>
        </a:p>
      </dgm:t>
    </dgm:pt>
    <dgm:pt modelId="{D09E3066-908B-4217-BA60-C970C32521C1}" type="sibTrans" cxnId="{E7EC7D40-A5B1-4161-BAE2-763FED1473FB}">
      <dgm:prSet/>
      <dgm:spPr/>
      <dgm:t>
        <a:bodyPr/>
        <a:lstStyle/>
        <a:p>
          <a:endParaRPr lang="en-US"/>
        </a:p>
      </dgm:t>
    </dgm:pt>
    <dgm:pt modelId="{A3B908EE-0D0A-4E7B-B72E-F2D9C996EC21}" type="pres">
      <dgm:prSet presAssocID="{0F4E96AE-92F2-4E0B-9B71-8DB5324282C3}" presName="diagram" presStyleCnt="0">
        <dgm:presLayoutVars>
          <dgm:dir/>
          <dgm:resizeHandles val="exact"/>
        </dgm:presLayoutVars>
      </dgm:prSet>
      <dgm:spPr/>
    </dgm:pt>
    <dgm:pt modelId="{8614A65F-8CBA-4DC7-A0D9-CC8DB0CFFE5B}" type="pres">
      <dgm:prSet presAssocID="{466F14CD-A1DB-4806-A6E4-5D5F9210F9B1}" presName="node" presStyleLbl="node1" presStyleIdx="0" presStyleCnt="4">
        <dgm:presLayoutVars>
          <dgm:bulletEnabled val="1"/>
        </dgm:presLayoutVars>
      </dgm:prSet>
      <dgm:spPr/>
    </dgm:pt>
    <dgm:pt modelId="{A83D07D9-B275-4883-BE89-120181933E85}" type="pres">
      <dgm:prSet presAssocID="{DE9BC1F0-6493-4C6B-9CF4-69EF52A4E489}" presName="sibTrans" presStyleLbl="sibTrans2D1" presStyleIdx="0" presStyleCnt="3"/>
      <dgm:spPr/>
    </dgm:pt>
    <dgm:pt modelId="{25C9C752-BD2C-48F6-958E-69E09AE7A7E0}" type="pres">
      <dgm:prSet presAssocID="{DE9BC1F0-6493-4C6B-9CF4-69EF52A4E489}" presName="connectorText" presStyleLbl="sibTrans2D1" presStyleIdx="0" presStyleCnt="3"/>
      <dgm:spPr/>
    </dgm:pt>
    <dgm:pt modelId="{C3850CE9-DFBE-4E9C-A0A3-2D94AD3202B8}" type="pres">
      <dgm:prSet presAssocID="{3B1271F3-000A-4326-9EEE-21D402F58A83}" presName="node" presStyleLbl="node1" presStyleIdx="1" presStyleCnt="4">
        <dgm:presLayoutVars>
          <dgm:bulletEnabled val="1"/>
        </dgm:presLayoutVars>
      </dgm:prSet>
      <dgm:spPr/>
    </dgm:pt>
    <dgm:pt modelId="{35ADD198-6D01-4931-829E-0741EB02C799}" type="pres">
      <dgm:prSet presAssocID="{B3001FFA-E74E-47EB-A44B-112515D440F9}" presName="sibTrans" presStyleLbl="sibTrans2D1" presStyleIdx="1" presStyleCnt="3"/>
      <dgm:spPr/>
    </dgm:pt>
    <dgm:pt modelId="{C7F17444-7AEB-4C6D-A876-C0B801FA5B91}" type="pres">
      <dgm:prSet presAssocID="{B3001FFA-E74E-47EB-A44B-112515D440F9}" presName="connectorText" presStyleLbl="sibTrans2D1" presStyleIdx="1" presStyleCnt="3"/>
      <dgm:spPr/>
    </dgm:pt>
    <dgm:pt modelId="{C2D490AF-13FE-4F9E-9896-538750EEC04A}" type="pres">
      <dgm:prSet presAssocID="{CA07BF23-3543-4E1E-95EF-0EB4D47FB578}" presName="node" presStyleLbl="node1" presStyleIdx="2" presStyleCnt="4">
        <dgm:presLayoutVars>
          <dgm:bulletEnabled val="1"/>
        </dgm:presLayoutVars>
      </dgm:prSet>
      <dgm:spPr/>
    </dgm:pt>
    <dgm:pt modelId="{254FCECA-A0EE-42CF-BCC7-A0326F7C31F3}" type="pres">
      <dgm:prSet presAssocID="{EBEE0F91-5687-49EE-9CA0-2D7A19FD0115}" presName="sibTrans" presStyleLbl="sibTrans2D1" presStyleIdx="2" presStyleCnt="3"/>
      <dgm:spPr/>
    </dgm:pt>
    <dgm:pt modelId="{4A6B6B46-D98D-4013-8FA2-172B73741525}" type="pres">
      <dgm:prSet presAssocID="{EBEE0F91-5687-49EE-9CA0-2D7A19FD0115}" presName="connectorText" presStyleLbl="sibTrans2D1" presStyleIdx="2" presStyleCnt="3"/>
      <dgm:spPr/>
    </dgm:pt>
    <dgm:pt modelId="{759EFA2D-3B8D-4D92-B395-80E4354C198A}" type="pres">
      <dgm:prSet presAssocID="{483A20BF-EF82-4966-BBDF-6D07A65A38B8}" presName="node" presStyleLbl="node1" presStyleIdx="3" presStyleCnt="4">
        <dgm:presLayoutVars>
          <dgm:bulletEnabled val="1"/>
        </dgm:presLayoutVars>
      </dgm:prSet>
      <dgm:spPr/>
    </dgm:pt>
  </dgm:ptLst>
  <dgm:cxnLst>
    <dgm:cxn modelId="{52096004-F0D9-4FFC-99E8-3910A7A035DE}" type="presOf" srcId="{EBEE0F91-5687-49EE-9CA0-2D7A19FD0115}" destId="{254FCECA-A0EE-42CF-BCC7-A0326F7C31F3}" srcOrd="0" destOrd="0" presId="urn:microsoft.com/office/officeart/2005/8/layout/process5"/>
    <dgm:cxn modelId="{78838428-5186-433C-9E9A-211FC098AEE3}" type="presOf" srcId="{B3001FFA-E74E-47EB-A44B-112515D440F9}" destId="{35ADD198-6D01-4931-829E-0741EB02C799}" srcOrd="0" destOrd="0" presId="urn:microsoft.com/office/officeart/2005/8/layout/process5"/>
    <dgm:cxn modelId="{7443DC29-EC54-4460-A310-ECE1AC88DC41}" srcId="{0F4E96AE-92F2-4E0B-9B71-8DB5324282C3}" destId="{466F14CD-A1DB-4806-A6E4-5D5F9210F9B1}" srcOrd="0" destOrd="0" parTransId="{176C89B0-DDD4-4D61-95B6-C8109ED4D9AD}" sibTransId="{DE9BC1F0-6493-4C6B-9CF4-69EF52A4E489}"/>
    <dgm:cxn modelId="{E7EC7D40-A5B1-4161-BAE2-763FED1473FB}" srcId="{0F4E96AE-92F2-4E0B-9B71-8DB5324282C3}" destId="{483A20BF-EF82-4966-BBDF-6D07A65A38B8}" srcOrd="3" destOrd="0" parTransId="{D59D0DDD-BA94-4BF8-83DB-574A7D3A3810}" sibTransId="{D09E3066-908B-4217-BA60-C970C32521C1}"/>
    <dgm:cxn modelId="{9CF5F243-4152-4C4C-8DF6-152893F7728A}" type="presOf" srcId="{B3001FFA-E74E-47EB-A44B-112515D440F9}" destId="{C7F17444-7AEB-4C6D-A876-C0B801FA5B91}" srcOrd="1" destOrd="0" presId="urn:microsoft.com/office/officeart/2005/8/layout/process5"/>
    <dgm:cxn modelId="{27F2616A-C441-4B4D-B2B9-B7E5A9820A12}" type="presOf" srcId="{CA07BF23-3543-4E1E-95EF-0EB4D47FB578}" destId="{C2D490AF-13FE-4F9E-9896-538750EEC04A}" srcOrd="0" destOrd="0" presId="urn:microsoft.com/office/officeart/2005/8/layout/process5"/>
    <dgm:cxn modelId="{F1C1976A-8667-4FDE-B04F-9D77A6EC37C9}" srcId="{0F4E96AE-92F2-4E0B-9B71-8DB5324282C3}" destId="{CA07BF23-3543-4E1E-95EF-0EB4D47FB578}" srcOrd="2" destOrd="0" parTransId="{77FED03D-CEE6-4B60-9671-F9083557FB46}" sibTransId="{EBEE0F91-5687-49EE-9CA0-2D7A19FD0115}"/>
    <dgm:cxn modelId="{3360826C-AF85-4C9F-9C68-3605B2D799E3}" type="presOf" srcId="{DE9BC1F0-6493-4C6B-9CF4-69EF52A4E489}" destId="{A83D07D9-B275-4883-BE89-120181933E85}" srcOrd="0" destOrd="0" presId="urn:microsoft.com/office/officeart/2005/8/layout/process5"/>
    <dgm:cxn modelId="{186B5156-BB72-48B0-9BFC-A43203632773}" type="presOf" srcId="{466F14CD-A1DB-4806-A6E4-5D5F9210F9B1}" destId="{8614A65F-8CBA-4DC7-A0D9-CC8DB0CFFE5B}" srcOrd="0" destOrd="0" presId="urn:microsoft.com/office/officeart/2005/8/layout/process5"/>
    <dgm:cxn modelId="{C4142E9A-1469-4685-ADC1-280DDF51C587}" type="presOf" srcId="{483A20BF-EF82-4966-BBDF-6D07A65A38B8}" destId="{759EFA2D-3B8D-4D92-B395-80E4354C198A}" srcOrd="0" destOrd="0" presId="urn:microsoft.com/office/officeart/2005/8/layout/process5"/>
    <dgm:cxn modelId="{DBF4349F-60D6-48C3-808B-284BD4B7221C}" type="presOf" srcId="{EBEE0F91-5687-49EE-9CA0-2D7A19FD0115}" destId="{4A6B6B46-D98D-4013-8FA2-172B73741525}" srcOrd="1" destOrd="0" presId="urn:microsoft.com/office/officeart/2005/8/layout/process5"/>
    <dgm:cxn modelId="{C6E659A9-8AD5-4BF5-A652-AFE6DC3C173B}" type="presOf" srcId="{DE9BC1F0-6493-4C6B-9CF4-69EF52A4E489}" destId="{25C9C752-BD2C-48F6-958E-69E09AE7A7E0}" srcOrd="1" destOrd="0" presId="urn:microsoft.com/office/officeart/2005/8/layout/process5"/>
    <dgm:cxn modelId="{38E052E8-CF3E-4020-ABEE-958F644D13A7}" srcId="{0F4E96AE-92F2-4E0B-9B71-8DB5324282C3}" destId="{3B1271F3-000A-4326-9EEE-21D402F58A83}" srcOrd="1" destOrd="0" parTransId="{53479881-79C5-4389-8987-5D4510E00B00}" sibTransId="{B3001FFA-E74E-47EB-A44B-112515D440F9}"/>
    <dgm:cxn modelId="{F8B4E9E9-C469-44C5-B903-FEF7A8331734}" type="presOf" srcId="{0F4E96AE-92F2-4E0B-9B71-8DB5324282C3}" destId="{A3B908EE-0D0A-4E7B-B72E-F2D9C996EC21}" srcOrd="0" destOrd="0" presId="urn:microsoft.com/office/officeart/2005/8/layout/process5"/>
    <dgm:cxn modelId="{3EAA5BEB-783E-4408-89BE-05DF28FBAF1A}" type="presOf" srcId="{3B1271F3-000A-4326-9EEE-21D402F58A83}" destId="{C3850CE9-DFBE-4E9C-A0A3-2D94AD3202B8}" srcOrd="0" destOrd="0" presId="urn:microsoft.com/office/officeart/2005/8/layout/process5"/>
    <dgm:cxn modelId="{4ABE96B8-78A0-40BE-AF7F-2451261146E4}" type="presParOf" srcId="{A3B908EE-0D0A-4E7B-B72E-F2D9C996EC21}" destId="{8614A65F-8CBA-4DC7-A0D9-CC8DB0CFFE5B}" srcOrd="0" destOrd="0" presId="urn:microsoft.com/office/officeart/2005/8/layout/process5"/>
    <dgm:cxn modelId="{E511A592-94A9-44B9-B90C-AFB86048BD02}" type="presParOf" srcId="{A3B908EE-0D0A-4E7B-B72E-F2D9C996EC21}" destId="{A83D07D9-B275-4883-BE89-120181933E85}" srcOrd="1" destOrd="0" presId="urn:microsoft.com/office/officeart/2005/8/layout/process5"/>
    <dgm:cxn modelId="{266AA8E6-33AE-46DC-B46F-037A9DB95F7A}" type="presParOf" srcId="{A83D07D9-B275-4883-BE89-120181933E85}" destId="{25C9C752-BD2C-48F6-958E-69E09AE7A7E0}" srcOrd="0" destOrd="0" presId="urn:microsoft.com/office/officeart/2005/8/layout/process5"/>
    <dgm:cxn modelId="{093E2CB0-FB46-4BA8-A453-3F16549718E5}" type="presParOf" srcId="{A3B908EE-0D0A-4E7B-B72E-F2D9C996EC21}" destId="{C3850CE9-DFBE-4E9C-A0A3-2D94AD3202B8}" srcOrd="2" destOrd="0" presId="urn:microsoft.com/office/officeart/2005/8/layout/process5"/>
    <dgm:cxn modelId="{0BB397E4-9313-4771-A999-E2F17299C6AD}" type="presParOf" srcId="{A3B908EE-0D0A-4E7B-B72E-F2D9C996EC21}" destId="{35ADD198-6D01-4931-829E-0741EB02C799}" srcOrd="3" destOrd="0" presId="urn:microsoft.com/office/officeart/2005/8/layout/process5"/>
    <dgm:cxn modelId="{BB9C5BE1-2477-4DA9-80A8-63FAAD2C63C6}" type="presParOf" srcId="{35ADD198-6D01-4931-829E-0741EB02C799}" destId="{C7F17444-7AEB-4C6D-A876-C0B801FA5B91}" srcOrd="0" destOrd="0" presId="urn:microsoft.com/office/officeart/2005/8/layout/process5"/>
    <dgm:cxn modelId="{B61668C6-EFE8-4B95-BFD0-1F1F7F53D2E2}" type="presParOf" srcId="{A3B908EE-0D0A-4E7B-B72E-F2D9C996EC21}" destId="{C2D490AF-13FE-4F9E-9896-538750EEC04A}" srcOrd="4" destOrd="0" presId="urn:microsoft.com/office/officeart/2005/8/layout/process5"/>
    <dgm:cxn modelId="{BE8B2C38-3087-413C-8ECF-8C6401B80F25}" type="presParOf" srcId="{A3B908EE-0D0A-4E7B-B72E-F2D9C996EC21}" destId="{254FCECA-A0EE-42CF-BCC7-A0326F7C31F3}" srcOrd="5" destOrd="0" presId="urn:microsoft.com/office/officeart/2005/8/layout/process5"/>
    <dgm:cxn modelId="{61C5C9C1-4F73-4BCB-B752-70A7D8B01B73}" type="presParOf" srcId="{254FCECA-A0EE-42CF-BCC7-A0326F7C31F3}" destId="{4A6B6B46-D98D-4013-8FA2-172B73741525}" srcOrd="0" destOrd="0" presId="urn:microsoft.com/office/officeart/2005/8/layout/process5"/>
    <dgm:cxn modelId="{A1C9A119-2148-4DE3-9A54-CAF96FEC23B9}" type="presParOf" srcId="{A3B908EE-0D0A-4E7B-B72E-F2D9C996EC21}" destId="{759EFA2D-3B8D-4D92-B395-80E4354C198A}" srcOrd="6" destOrd="0" presId="urn:microsoft.com/office/officeart/2005/8/layout/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A1A251DA-C613-469C-AEB8-F77E8151F874}" type="doc">
      <dgm:prSet loTypeId="urn:microsoft.com/office/officeart/2008/layout/LinedList" loCatId="list" qsTypeId="urn:microsoft.com/office/officeart/2005/8/quickstyle/simple2" qsCatId="simple" csTypeId="urn:microsoft.com/office/officeart/2005/8/colors/accent0_3" csCatId="mainScheme" phldr="1"/>
      <dgm:spPr/>
      <dgm:t>
        <a:bodyPr/>
        <a:lstStyle/>
        <a:p>
          <a:endParaRPr lang="en-US"/>
        </a:p>
      </dgm:t>
    </dgm:pt>
    <dgm:pt modelId="{54D17D42-7A10-4F9F-88BE-93EDE695B4AE}">
      <dgm:prSet/>
      <dgm:spPr/>
      <dgm:t>
        <a:bodyPr/>
        <a:lstStyle/>
        <a:p>
          <a:r>
            <a:rPr lang="en-US" b="1" dirty="0"/>
            <a:t>God</a:t>
          </a:r>
          <a:r>
            <a:rPr lang="en-US" dirty="0"/>
            <a:t> is in charge!</a:t>
          </a:r>
        </a:p>
      </dgm:t>
    </dgm:pt>
    <dgm:pt modelId="{913D1A7B-463F-4548-89BE-82C84E5BA1CE}" type="parTrans" cxnId="{D767F13A-4AA2-42EA-919A-A9EBD7A16946}">
      <dgm:prSet/>
      <dgm:spPr/>
      <dgm:t>
        <a:bodyPr/>
        <a:lstStyle/>
        <a:p>
          <a:endParaRPr lang="en-US"/>
        </a:p>
      </dgm:t>
    </dgm:pt>
    <dgm:pt modelId="{219D7C17-98F2-4D2D-A106-20CFF152E774}" type="sibTrans" cxnId="{D767F13A-4AA2-42EA-919A-A9EBD7A16946}">
      <dgm:prSet/>
      <dgm:spPr/>
      <dgm:t>
        <a:bodyPr/>
        <a:lstStyle/>
        <a:p>
          <a:endParaRPr lang="en-US"/>
        </a:p>
      </dgm:t>
    </dgm:pt>
    <dgm:pt modelId="{D6673723-ECB3-44BF-885A-85225A0FAD45}">
      <dgm:prSet/>
      <dgm:spPr/>
      <dgm:t>
        <a:bodyPr/>
        <a:lstStyle/>
        <a:p>
          <a:r>
            <a:rPr lang="en-US"/>
            <a:t>No bad days</a:t>
          </a:r>
        </a:p>
      </dgm:t>
    </dgm:pt>
    <dgm:pt modelId="{EBBB595B-CBC3-4CAE-960E-67EE301620CB}" type="parTrans" cxnId="{56115ACB-D791-4CE2-B8BB-4A31A9DE5E18}">
      <dgm:prSet/>
      <dgm:spPr/>
      <dgm:t>
        <a:bodyPr/>
        <a:lstStyle/>
        <a:p>
          <a:endParaRPr lang="en-US"/>
        </a:p>
      </dgm:t>
    </dgm:pt>
    <dgm:pt modelId="{23E7E9AA-E9A2-4F35-B614-C7EB76905AAC}" type="sibTrans" cxnId="{56115ACB-D791-4CE2-B8BB-4A31A9DE5E18}">
      <dgm:prSet/>
      <dgm:spPr/>
      <dgm:t>
        <a:bodyPr/>
        <a:lstStyle/>
        <a:p>
          <a:endParaRPr lang="en-US"/>
        </a:p>
      </dgm:t>
    </dgm:pt>
    <dgm:pt modelId="{D3C91E06-6DC9-4039-B5B0-3DC3471173EF}">
      <dgm:prSet/>
      <dgm:spPr/>
      <dgm:t>
        <a:bodyPr/>
        <a:lstStyle/>
        <a:p>
          <a:r>
            <a:rPr lang="en-US"/>
            <a:t>Don’t sweat the small stuff</a:t>
          </a:r>
        </a:p>
      </dgm:t>
    </dgm:pt>
    <dgm:pt modelId="{05F1D45C-C113-4093-94C1-DA4BB25B49EC}" type="parTrans" cxnId="{E004F7C2-0620-4D1C-BA88-F96C9A09364A}">
      <dgm:prSet/>
      <dgm:spPr/>
      <dgm:t>
        <a:bodyPr/>
        <a:lstStyle/>
        <a:p>
          <a:endParaRPr lang="en-US"/>
        </a:p>
      </dgm:t>
    </dgm:pt>
    <dgm:pt modelId="{626A8C14-E323-4359-9572-E248A8064DE4}" type="sibTrans" cxnId="{E004F7C2-0620-4D1C-BA88-F96C9A09364A}">
      <dgm:prSet/>
      <dgm:spPr/>
      <dgm:t>
        <a:bodyPr/>
        <a:lstStyle/>
        <a:p>
          <a:endParaRPr lang="en-US"/>
        </a:p>
      </dgm:t>
    </dgm:pt>
    <dgm:pt modelId="{7A3EABCB-4AA6-4FD6-82DE-2DF8CB764DA6}">
      <dgm:prSet/>
      <dgm:spPr/>
      <dgm:t>
        <a:bodyPr/>
        <a:lstStyle/>
        <a:p>
          <a:r>
            <a:rPr lang="en-US"/>
            <a:t>Forgiveness is therapy </a:t>
          </a:r>
        </a:p>
      </dgm:t>
    </dgm:pt>
    <dgm:pt modelId="{7B4AB2DC-FD74-41CC-B211-60A9FA746C05}" type="parTrans" cxnId="{695F1537-9B4F-482D-BEA8-2AEB62C4E585}">
      <dgm:prSet/>
      <dgm:spPr/>
      <dgm:t>
        <a:bodyPr/>
        <a:lstStyle/>
        <a:p>
          <a:endParaRPr lang="en-US"/>
        </a:p>
      </dgm:t>
    </dgm:pt>
    <dgm:pt modelId="{49A12B65-7C2D-4EC1-8DD9-81538DB1B42F}" type="sibTrans" cxnId="{695F1537-9B4F-482D-BEA8-2AEB62C4E585}">
      <dgm:prSet/>
      <dgm:spPr/>
      <dgm:t>
        <a:bodyPr/>
        <a:lstStyle/>
        <a:p>
          <a:endParaRPr lang="en-US"/>
        </a:p>
      </dgm:t>
    </dgm:pt>
    <dgm:pt modelId="{DACEBA28-1EF2-44D0-BF7A-994EDAD6BDEE}">
      <dgm:prSet/>
      <dgm:spPr/>
      <dgm:t>
        <a:bodyPr/>
        <a:lstStyle/>
        <a:p>
          <a:r>
            <a:rPr lang="en-US"/>
            <a:t>Everything is a relationship- mutual trust/mutual respect/good communication</a:t>
          </a:r>
        </a:p>
      </dgm:t>
    </dgm:pt>
    <dgm:pt modelId="{9F23A4D7-603D-4176-8854-00D3F0C5C6C7}" type="parTrans" cxnId="{3DC283D7-E423-46C3-9947-C43CF0BA94D3}">
      <dgm:prSet/>
      <dgm:spPr/>
      <dgm:t>
        <a:bodyPr/>
        <a:lstStyle/>
        <a:p>
          <a:endParaRPr lang="en-US"/>
        </a:p>
      </dgm:t>
    </dgm:pt>
    <dgm:pt modelId="{7986EFA3-245B-4840-8A43-B21CD4F9CBC6}" type="sibTrans" cxnId="{3DC283D7-E423-46C3-9947-C43CF0BA94D3}">
      <dgm:prSet/>
      <dgm:spPr/>
      <dgm:t>
        <a:bodyPr/>
        <a:lstStyle/>
        <a:p>
          <a:endParaRPr lang="en-US"/>
        </a:p>
      </dgm:t>
    </dgm:pt>
    <dgm:pt modelId="{9EA7F291-DCF4-4B5D-A6A3-891AD81123E9}" type="pres">
      <dgm:prSet presAssocID="{A1A251DA-C613-469C-AEB8-F77E8151F874}" presName="vert0" presStyleCnt="0">
        <dgm:presLayoutVars>
          <dgm:dir/>
          <dgm:animOne val="branch"/>
          <dgm:animLvl val="lvl"/>
        </dgm:presLayoutVars>
      </dgm:prSet>
      <dgm:spPr/>
    </dgm:pt>
    <dgm:pt modelId="{AC387074-8CD0-4580-A42E-21B952E116EA}" type="pres">
      <dgm:prSet presAssocID="{54D17D42-7A10-4F9F-88BE-93EDE695B4AE}" presName="thickLine" presStyleLbl="alignNode1" presStyleIdx="0" presStyleCnt="5"/>
      <dgm:spPr/>
    </dgm:pt>
    <dgm:pt modelId="{9EA6C66C-55FF-4F7E-B485-E6EA544267B5}" type="pres">
      <dgm:prSet presAssocID="{54D17D42-7A10-4F9F-88BE-93EDE695B4AE}" presName="horz1" presStyleCnt="0"/>
      <dgm:spPr/>
    </dgm:pt>
    <dgm:pt modelId="{F8FBCEE7-6A1C-489F-8EAA-F8C0FE81ABFA}" type="pres">
      <dgm:prSet presAssocID="{54D17D42-7A10-4F9F-88BE-93EDE695B4AE}" presName="tx1" presStyleLbl="revTx" presStyleIdx="0" presStyleCnt="5"/>
      <dgm:spPr/>
    </dgm:pt>
    <dgm:pt modelId="{842C1B8E-1E67-4C6F-86FF-5FBE37AA9300}" type="pres">
      <dgm:prSet presAssocID="{54D17D42-7A10-4F9F-88BE-93EDE695B4AE}" presName="vert1" presStyleCnt="0"/>
      <dgm:spPr/>
    </dgm:pt>
    <dgm:pt modelId="{63DAC6AC-9A23-4812-A726-D706E6E90162}" type="pres">
      <dgm:prSet presAssocID="{D6673723-ECB3-44BF-885A-85225A0FAD45}" presName="thickLine" presStyleLbl="alignNode1" presStyleIdx="1" presStyleCnt="5"/>
      <dgm:spPr/>
    </dgm:pt>
    <dgm:pt modelId="{100565DF-68D4-48F3-9F9D-74CBB98E3124}" type="pres">
      <dgm:prSet presAssocID="{D6673723-ECB3-44BF-885A-85225A0FAD45}" presName="horz1" presStyleCnt="0"/>
      <dgm:spPr/>
    </dgm:pt>
    <dgm:pt modelId="{EAA1520B-B8DC-4017-9C09-3AF48914C561}" type="pres">
      <dgm:prSet presAssocID="{D6673723-ECB3-44BF-885A-85225A0FAD45}" presName="tx1" presStyleLbl="revTx" presStyleIdx="1" presStyleCnt="5"/>
      <dgm:spPr/>
    </dgm:pt>
    <dgm:pt modelId="{A2566DB9-E682-461F-B31F-FFD67EBE596D}" type="pres">
      <dgm:prSet presAssocID="{D6673723-ECB3-44BF-885A-85225A0FAD45}" presName="vert1" presStyleCnt="0"/>
      <dgm:spPr/>
    </dgm:pt>
    <dgm:pt modelId="{1922A801-4C4A-4D32-B7BC-F4EA84E28E16}" type="pres">
      <dgm:prSet presAssocID="{D3C91E06-6DC9-4039-B5B0-3DC3471173EF}" presName="thickLine" presStyleLbl="alignNode1" presStyleIdx="2" presStyleCnt="5"/>
      <dgm:spPr/>
    </dgm:pt>
    <dgm:pt modelId="{8E26E327-61C4-48A8-AB56-C44470E9CE0B}" type="pres">
      <dgm:prSet presAssocID="{D3C91E06-6DC9-4039-B5B0-3DC3471173EF}" presName="horz1" presStyleCnt="0"/>
      <dgm:spPr/>
    </dgm:pt>
    <dgm:pt modelId="{FB1A9D33-2B7D-43F2-9180-4AF8C2E8E63A}" type="pres">
      <dgm:prSet presAssocID="{D3C91E06-6DC9-4039-B5B0-3DC3471173EF}" presName="tx1" presStyleLbl="revTx" presStyleIdx="2" presStyleCnt="5"/>
      <dgm:spPr/>
    </dgm:pt>
    <dgm:pt modelId="{EA739117-C8C1-47C2-AF42-C5BDA304D35A}" type="pres">
      <dgm:prSet presAssocID="{D3C91E06-6DC9-4039-B5B0-3DC3471173EF}" presName="vert1" presStyleCnt="0"/>
      <dgm:spPr/>
    </dgm:pt>
    <dgm:pt modelId="{3ED193AB-3B26-4EC6-A01A-95E26FBFCDED}" type="pres">
      <dgm:prSet presAssocID="{7A3EABCB-4AA6-4FD6-82DE-2DF8CB764DA6}" presName="thickLine" presStyleLbl="alignNode1" presStyleIdx="3" presStyleCnt="5"/>
      <dgm:spPr/>
    </dgm:pt>
    <dgm:pt modelId="{5F9523A4-F3A2-4408-8058-5A9635B12C08}" type="pres">
      <dgm:prSet presAssocID="{7A3EABCB-4AA6-4FD6-82DE-2DF8CB764DA6}" presName="horz1" presStyleCnt="0"/>
      <dgm:spPr/>
    </dgm:pt>
    <dgm:pt modelId="{D842D077-B311-4B0F-9CE7-488D718EE397}" type="pres">
      <dgm:prSet presAssocID="{7A3EABCB-4AA6-4FD6-82DE-2DF8CB764DA6}" presName="tx1" presStyleLbl="revTx" presStyleIdx="3" presStyleCnt="5"/>
      <dgm:spPr/>
    </dgm:pt>
    <dgm:pt modelId="{EA388634-152C-4B48-8E83-F672980738A2}" type="pres">
      <dgm:prSet presAssocID="{7A3EABCB-4AA6-4FD6-82DE-2DF8CB764DA6}" presName="vert1" presStyleCnt="0"/>
      <dgm:spPr/>
    </dgm:pt>
    <dgm:pt modelId="{7211D68D-7655-49B3-B93F-2716F738083E}" type="pres">
      <dgm:prSet presAssocID="{DACEBA28-1EF2-44D0-BF7A-994EDAD6BDEE}" presName="thickLine" presStyleLbl="alignNode1" presStyleIdx="4" presStyleCnt="5"/>
      <dgm:spPr/>
    </dgm:pt>
    <dgm:pt modelId="{3AE214FC-871E-42C8-9A40-E5F8ACD46C6F}" type="pres">
      <dgm:prSet presAssocID="{DACEBA28-1EF2-44D0-BF7A-994EDAD6BDEE}" presName="horz1" presStyleCnt="0"/>
      <dgm:spPr/>
    </dgm:pt>
    <dgm:pt modelId="{19416D28-2452-4901-94F6-1840DFDE7A3A}" type="pres">
      <dgm:prSet presAssocID="{DACEBA28-1EF2-44D0-BF7A-994EDAD6BDEE}" presName="tx1" presStyleLbl="revTx" presStyleIdx="4" presStyleCnt="5"/>
      <dgm:spPr/>
    </dgm:pt>
    <dgm:pt modelId="{492EF4CA-BFDE-4328-BD5C-4E6EB448DD72}" type="pres">
      <dgm:prSet presAssocID="{DACEBA28-1EF2-44D0-BF7A-994EDAD6BDEE}" presName="vert1" presStyleCnt="0"/>
      <dgm:spPr/>
    </dgm:pt>
  </dgm:ptLst>
  <dgm:cxnLst>
    <dgm:cxn modelId="{D60CDE0A-0F36-40BC-B4C5-E7CBFAEC42E3}" type="presOf" srcId="{DACEBA28-1EF2-44D0-BF7A-994EDAD6BDEE}" destId="{19416D28-2452-4901-94F6-1840DFDE7A3A}" srcOrd="0" destOrd="0" presId="urn:microsoft.com/office/officeart/2008/layout/LinedList"/>
    <dgm:cxn modelId="{695F1537-9B4F-482D-BEA8-2AEB62C4E585}" srcId="{A1A251DA-C613-469C-AEB8-F77E8151F874}" destId="{7A3EABCB-4AA6-4FD6-82DE-2DF8CB764DA6}" srcOrd="3" destOrd="0" parTransId="{7B4AB2DC-FD74-41CC-B211-60A9FA746C05}" sibTransId="{49A12B65-7C2D-4EC1-8DD9-81538DB1B42F}"/>
    <dgm:cxn modelId="{D767F13A-4AA2-42EA-919A-A9EBD7A16946}" srcId="{A1A251DA-C613-469C-AEB8-F77E8151F874}" destId="{54D17D42-7A10-4F9F-88BE-93EDE695B4AE}" srcOrd="0" destOrd="0" parTransId="{913D1A7B-463F-4548-89BE-82C84E5BA1CE}" sibTransId="{219D7C17-98F2-4D2D-A106-20CFF152E774}"/>
    <dgm:cxn modelId="{AEC6A148-27FD-4120-AFE2-867371312D73}" type="presOf" srcId="{D6673723-ECB3-44BF-885A-85225A0FAD45}" destId="{EAA1520B-B8DC-4017-9C09-3AF48914C561}" srcOrd="0" destOrd="0" presId="urn:microsoft.com/office/officeart/2008/layout/LinedList"/>
    <dgm:cxn modelId="{38A49577-7B66-4423-B472-A77CA80AE5FA}" type="presOf" srcId="{D3C91E06-6DC9-4039-B5B0-3DC3471173EF}" destId="{FB1A9D33-2B7D-43F2-9180-4AF8C2E8E63A}" srcOrd="0" destOrd="0" presId="urn:microsoft.com/office/officeart/2008/layout/LinedList"/>
    <dgm:cxn modelId="{E07697B7-9231-4827-9C5D-2775C4EB6777}" type="presOf" srcId="{7A3EABCB-4AA6-4FD6-82DE-2DF8CB764DA6}" destId="{D842D077-B311-4B0F-9CE7-488D718EE397}" srcOrd="0" destOrd="0" presId="urn:microsoft.com/office/officeart/2008/layout/LinedList"/>
    <dgm:cxn modelId="{0D9D0BC1-E427-4C67-A2C0-D947480CEB3A}" type="presOf" srcId="{54D17D42-7A10-4F9F-88BE-93EDE695B4AE}" destId="{F8FBCEE7-6A1C-489F-8EAA-F8C0FE81ABFA}" srcOrd="0" destOrd="0" presId="urn:microsoft.com/office/officeart/2008/layout/LinedList"/>
    <dgm:cxn modelId="{E004F7C2-0620-4D1C-BA88-F96C9A09364A}" srcId="{A1A251DA-C613-469C-AEB8-F77E8151F874}" destId="{D3C91E06-6DC9-4039-B5B0-3DC3471173EF}" srcOrd="2" destOrd="0" parTransId="{05F1D45C-C113-4093-94C1-DA4BB25B49EC}" sibTransId="{626A8C14-E323-4359-9572-E248A8064DE4}"/>
    <dgm:cxn modelId="{56115ACB-D791-4CE2-B8BB-4A31A9DE5E18}" srcId="{A1A251DA-C613-469C-AEB8-F77E8151F874}" destId="{D6673723-ECB3-44BF-885A-85225A0FAD45}" srcOrd="1" destOrd="0" parTransId="{EBBB595B-CBC3-4CAE-960E-67EE301620CB}" sibTransId="{23E7E9AA-E9A2-4F35-B614-C7EB76905AAC}"/>
    <dgm:cxn modelId="{3DC283D7-E423-46C3-9947-C43CF0BA94D3}" srcId="{A1A251DA-C613-469C-AEB8-F77E8151F874}" destId="{DACEBA28-1EF2-44D0-BF7A-994EDAD6BDEE}" srcOrd="4" destOrd="0" parTransId="{9F23A4D7-603D-4176-8854-00D3F0C5C6C7}" sibTransId="{7986EFA3-245B-4840-8A43-B21CD4F9CBC6}"/>
    <dgm:cxn modelId="{B73C8EDD-C41A-4485-8DF6-AB3ACE5B0581}" type="presOf" srcId="{A1A251DA-C613-469C-AEB8-F77E8151F874}" destId="{9EA7F291-DCF4-4B5D-A6A3-891AD81123E9}" srcOrd="0" destOrd="0" presId="urn:microsoft.com/office/officeart/2008/layout/LinedList"/>
    <dgm:cxn modelId="{0C1FFEC8-9D0A-4132-B0F2-5C0B493FC631}" type="presParOf" srcId="{9EA7F291-DCF4-4B5D-A6A3-891AD81123E9}" destId="{AC387074-8CD0-4580-A42E-21B952E116EA}" srcOrd="0" destOrd="0" presId="urn:microsoft.com/office/officeart/2008/layout/LinedList"/>
    <dgm:cxn modelId="{1C9D0A3A-535A-43DA-8F21-52C89BFB7CFD}" type="presParOf" srcId="{9EA7F291-DCF4-4B5D-A6A3-891AD81123E9}" destId="{9EA6C66C-55FF-4F7E-B485-E6EA544267B5}" srcOrd="1" destOrd="0" presId="urn:microsoft.com/office/officeart/2008/layout/LinedList"/>
    <dgm:cxn modelId="{E86A12A7-B0DE-4265-AC7B-85A502B6F93A}" type="presParOf" srcId="{9EA6C66C-55FF-4F7E-B485-E6EA544267B5}" destId="{F8FBCEE7-6A1C-489F-8EAA-F8C0FE81ABFA}" srcOrd="0" destOrd="0" presId="urn:microsoft.com/office/officeart/2008/layout/LinedList"/>
    <dgm:cxn modelId="{AC5B1853-BEF6-41B3-AA16-4B3CF70200DD}" type="presParOf" srcId="{9EA6C66C-55FF-4F7E-B485-E6EA544267B5}" destId="{842C1B8E-1E67-4C6F-86FF-5FBE37AA9300}" srcOrd="1" destOrd="0" presId="urn:microsoft.com/office/officeart/2008/layout/LinedList"/>
    <dgm:cxn modelId="{0D1B3F22-9027-4DB8-B606-1698DBFB192A}" type="presParOf" srcId="{9EA7F291-DCF4-4B5D-A6A3-891AD81123E9}" destId="{63DAC6AC-9A23-4812-A726-D706E6E90162}" srcOrd="2" destOrd="0" presId="urn:microsoft.com/office/officeart/2008/layout/LinedList"/>
    <dgm:cxn modelId="{FCB6C1F8-C0A6-44B8-9F97-01D427300A53}" type="presParOf" srcId="{9EA7F291-DCF4-4B5D-A6A3-891AD81123E9}" destId="{100565DF-68D4-48F3-9F9D-74CBB98E3124}" srcOrd="3" destOrd="0" presId="urn:microsoft.com/office/officeart/2008/layout/LinedList"/>
    <dgm:cxn modelId="{B310C74A-6F27-4D4F-BE07-165943626FF5}" type="presParOf" srcId="{100565DF-68D4-48F3-9F9D-74CBB98E3124}" destId="{EAA1520B-B8DC-4017-9C09-3AF48914C561}" srcOrd="0" destOrd="0" presId="urn:microsoft.com/office/officeart/2008/layout/LinedList"/>
    <dgm:cxn modelId="{24FEB326-4D53-4E25-9B6D-6BE759351926}" type="presParOf" srcId="{100565DF-68D4-48F3-9F9D-74CBB98E3124}" destId="{A2566DB9-E682-461F-B31F-FFD67EBE596D}" srcOrd="1" destOrd="0" presId="urn:microsoft.com/office/officeart/2008/layout/LinedList"/>
    <dgm:cxn modelId="{1DFB673E-5499-4406-A280-71DAD87741E7}" type="presParOf" srcId="{9EA7F291-DCF4-4B5D-A6A3-891AD81123E9}" destId="{1922A801-4C4A-4D32-B7BC-F4EA84E28E16}" srcOrd="4" destOrd="0" presId="urn:microsoft.com/office/officeart/2008/layout/LinedList"/>
    <dgm:cxn modelId="{BF602B3A-83C7-4C57-AAFB-AF1455763FCE}" type="presParOf" srcId="{9EA7F291-DCF4-4B5D-A6A3-891AD81123E9}" destId="{8E26E327-61C4-48A8-AB56-C44470E9CE0B}" srcOrd="5" destOrd="0" presId="urn:microsoft.com/office/officeart/2008/layout/LinedList"/>
    <dgm:cxn modelId="{8373CB46-A869-446B-B60B-5D3639775EF8}" type="presParOf" srcId="{8E26E327-61C4-48A8-AB56-C44470E9CE0B}" destId="{FB1A9D33-2B7D-43F2-9180-4AF8C2E8E63A}" srcOrd="0" destOrd="0" presId="urn:microsoft.com/office/officeart/2008/layout/LinedList"/>
    <dgm:cxn modelId="{34160913-6A7B-4702-A8CA-7EAD8B21410C}" type="presParOf" srcId="{8E26E327-61C4-48A8-AB56-C44470E9CE0B}" destId="{EA739117-C8C1-47C2-AF42-C5BDA304D35A}" srcOrd="1" destOrd="0" presId="urn:microsoft.com/office/officeart/2008/layout/LinedList"/>
    <dgm:cxn modelId="{9F5A93D6-217D-466A-B42A-C30278FB33DE}" type="presParOf" srcId="{9EA7F291-DCF4-4B5D-A6A3-891AD81123E9}" destId="{3ED193AB-3B26-4EC6-A01A-95E26FBFCDED}" srcOrd="6" destOrd="0" presId="urn:microsoft.com/office/officeart/2008/layout/LinedList"/>
    <dgm:cxn modelId="{C8A1EE9C-9114-4074-9A22-3A77BC477C03}" type="presParOf" srcId="{9EA7F291-DCF4-4B5D-A6A3-891AD81123E9}" destId="{5F9523A4-F3A2-4408-8058-5A9635B12C08}" srcOrd="7" destOrd="0" presId="urn:microsoft.com/office/officeart/2008/layout/LinedList"/>
    <dgm:cxn modelId="{E8457ADF-2343-4A28-BAAE-A4458BF44305}" type="presParOf" srcId="{5F9523A4-F3A2-4408-8058-5A9635B12C08}" destId="{D842D077-B311-4B0F-9CE7-488D718EE397}" srcOrd="0" destOrd="0" presId="urn:microsoft.com/office/officeart/2008/layout/LinedList"/>
    <dgm:cxn modelId="{8A5B21AB-36DE-4A2F-860E-E362E6BA2841}" type="presParOf" srcId="{5F9523A4-F3A2-4408-8058-5A9635B12C08}" destId="{EA388634-152C-4B48-8E83-F672980738A2}" srcOrd="1" destOrd="0" presId="urn:microsoft.com/office/officeart/2008/layout/LinedList"/>
    <dgm:cxn modelId="{FE7EE485-25B9-4E5F-8DAD-1DE5AE5B3A37}" type="presParOf" srcId="{9EA7F291-DCF4-4B5D-A6A3-891AD81123E9}" destId="{7211D68D-7655-49B3-B93F-2716F738083E}" srcOrd="8" destOrd="0" presId="urn:microsoft.com/office/officeart/2008/layout/LinedList"/>
    <dgm:cxn modelId="{BB5779FC-83B6-4FE9-88B7-88FBB282DFEE}" type="presParOf" srcId="{9EA7F291-DCF4-4B5D-A6A3-891AD81123E9}" destId="{3AE214FC-871E-42C8-9A40-E5F8ACD46C6F}" srcOrd="9" destOrd="0" presId="urn:microsoft.com/office/officeart/2008/layout/LinedList"/>
    <dgm:cxn modelId="{50124896-08EA-464D-BF16-52CB28BEC239}" type="presParOf" srcId="{3AE214FC-871E-42C8-9A40-E5F8ACD46C6F}" destId="{19416D28-2452-4901-94F6-1840DFDE7A3A}" srcOrd="0" destOrd="0" presId="urn:microsoft.com/office/officeart/2008/layout/LinedList"/>
    <dgm:cxn modelId="{15DF959C-2FFC-407A-893E-EFDBD603196D}" type="presParOf" srcId="{3AE214FC-871E-42C8-9A40-E5F8ACD46C6F}" destId="{492EF4CA-BFDE-4328-BD5C-4E6EB448DD72}"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9AA3183-3DF4-49FF-91A6-E8C4ADF9AD95}">
      <dsp:nvSpPr>
        <dsp:cNvPr id="0" name=""/>
        <dsp:cNvSpPr/>
      </dsp:nvSpPr>
      <dsp:spPr>
        <a:xfrm>
          <a:off x="0" y="16668"/>
          <a:ext cx="5324475" cy="934830"/>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b="0" i="0" kern="1200"/>
            <a:t>A stroke is damage to the brain that occurs  when a blood vessel in the brain bursts or gets blocked by a blood clot.</a:t>
          </a:r>
          <a:endParaRPr lang="en-US" sz="1700" kern="1200"/>
        </a:p>
      </dsp:txBody>
      <dsp:txXfrm>
        <a:off x="45635" y="62303"/>
        <a:ext cx="5233205" cy="843560"/>
      </dsp:txXfrm>
    </dsp:sp>
    <dsp:sp modelId="{94355888-787E-4632-B7FB-C0046A75245D}">
      <dsp:nvSpPr>
        <dsp:cNvPr id="0" name=""/>
        <dsp:cNvSpPr/>
      </dsp:nvSpPr>
      <dsp:spPr>
        <a:xfrm>
          <a:off x="0" y="1000459"/>
          <a:ext cx="5324475" cy="934830"/>
        </a:xfrm>
        <a:prstGeom prst="roundRect">
          <a:avLst/>
        </a:prstGeom>
        <a:solidFill>
          <a:schemeClr val="accent2">
            <a:hueOff val="2147871"/>
            <a:satOff val="-6164"/>
            <a:lumOff val="-987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b="0" i="0" kern="1200"/>
            <a:t>Without blood and the oxygen it carries,  part of the brain starts to die.</a:t>
          </a:r>
          <a:endParaRPr lang="en-US" sz="1700" kern="1200"/>
        </a:p>
      </dsp:txBody>
      <dsp:txXfrm>
        <a:off x="45635" y="1046094"/>
        <a:ext cx="5233205" cy="843560"/>
      </dsp:txXfrm>
    </dsp:sp>
    <dsp:sp modelId="{274A28EE-38D3-4AE9-B79E-E45203C09F80}">
      <dsp:nvSpPr>
        <dsp:cNvPr id="0" name=""/>
        <dsp:cNvSpPr/>
      </dsp:nvSpPr>
      <dsp:spPr>
        <a:xfrm>
          <a:off x="0" y="1984249"/>
          <a:ext cx="5324475" cy="934830"/>
        </a:xfrm>
        <a:prstGeom prst="roundRect">
          <a:avLst/>
        </a:prstGeom>
        <a:solidFill>
          <a:schemeClr val="accent2">
            <a:hueOff val="4295743"/>
            <a:satOff val="-12329"/>
            <a:lumOff val="-19739"/>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b="0" i="0" kern="1200"/>
            <a:t>The part of the body controlled by the  damaged area of the brain can't work well.</a:t>
          </a:r>
          <a:endParaRPr lang="en-US" sz="1700" kern="1200"/>
        </a:p>
      </dsp:txBody>
      <dsp:txXfrm>
        <a:off x="45635" y="2029884"/>
        <a:ext cx="5233205" cy="843560"/>
      </dsp:txXfrm>
    </dsp:sp>
    <dsp:sp modelId="{ABD9CC1B-E8C6-47EE-BBD4-3A83A5CCD125}">
      <dsp:nvSpPr>
        <dsp:cNvPr id="0" name=""/>
        <dsp:cNvSpPr/>
      </dsp:nvSpPr>
      <dsp:spPr>
        <a:xfrm>
          <a:off x="0" y="2968039"/>
          <a:ext cx="5324475" cy="934830"/>
        </a:xfrm>
        <a:prstGeom prst="roundRect">
          <a:avLst/>
        </a:prstGeom>
        <a:solidFill>
          <a:schemeClr val="accent2">
            <a:hueOff val="6443614"/>
            <a:satOff val="-18493"/>
            <a:lumOff val="-29609"/>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b="0" i="0" kern="1200"/>
            <a:t>Quick treatment can help limit the damage  and increase the chance of a full recovery.</a:t>
          </a:r>
          <a:endParaRPr lang="en-US" sz="1700" kern="1200"/>
        </a:p>
      </dsp:txBody>
      <dsp:txXfrm>
        <a:off x="45635" y="3013674"/>
        <a:ext cx="5233205" cy="84356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B86D9B4-6B48-4185-8BE6-6A27BB5AF3F0}">
      <dsp:nvSpPr>
        <dsp:cNvPr id="0" name=""/>
        <dsp:cNvSpPr/>
      </dsp:nvSpPr>
      <dsp:spPr>
        <a:xfrm>
          <a:off x="0" y="56361"/>
          <a:ext cx="5324475" cy="727228"/>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l" defTabSz="577850">
            <a:lnSpc>
              <a:spcPct val="90000"/>
            </a:lnSpc>
            <a:spcBef>
              <a:spcPct val="0"/>
            </a:spcBef>
            <a:spcAft>
              <a:spcPct val="35000"/>
            </a:spcAft>
            <a:buNone/>
          </a:pPr>
          <a:r>
            <a:rPr lang="en-US" sz="1300" b="0" i="0" kern="1200"/>
            <a:t>Manage health problems that raise your risk. These include atrial fibrillation, diabetes, high blood pressure, and high cholesterol.</a:t>
          </a:r>
          <a:endParaRPr lang="en-US" sz="1300" kern="1200"/>
        </a:p>
      </dsp:txBody>
      <dsp:txXfrm>
        <a:off x="35500" y="91861"/>
        <a:ext cx="5253475" cy="656228"/>
      </dsp:txXfrm>
    </dsp:sp>
    <dsp:sp modelId="{3D0340E8-8304-45DE-A956-3F4A03C266BE}">
      <dsp:nvSpPr>
        <dsp:cNvPr id="0" name=""/>
        <dsp:cNvSpPr/>
      </dsp:nvSpPr>
      <dsp:spPr>
        <a:xfrm>
          <a:off x="0" y="821029"/>
          <a:ext cx="5324475" cy="727228"/>
        </a:xfrm>
        <a:prstGeom prst="roundRect">
          <a:avLst/>
        </a:prstGeom>
        <a:solidFill>
          <a:schemeClr val="accent2">
            <a:hueOff val="3221807"/>
            <a:satOff val="-9246"/>
            <a:lumOff val="-14805"/>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l" defTabSz="577850">
            <a:lnSpc>
              <a:spcPct val="90000"/>
            </a:lnSpc>
            <a:spcBef>
              <a:spcPct val="0"/>
            </a:spcBef>
            <a:spcAft>
              <a:spcPct val="35000"/>
            </a:spcAft>
            <a:buNone/>
          </a:pPr>
          <a:r>
            <a:rPr lang="en-US" sz="1300" b="0" i="0" kern="1200"/>
            <a:t>Have a heart-healthy lifestyle.</a:t>
          </a:r>
          <a:endParaRPr lang="en-US" sz="1300" kern="1200"/>
        </a:p>
      </dsp:txBody>
      <dsp:txXfrm>
        <a:off x="35500" y="856529"/>
        <a:ext cx="5253475" cy="656228"/>
      </dsp:txXfrm>
    </dsp:sp>
    <dsp:sp modelId="{4083C15B-9D9D-4725-AD47-63B677E52517}">
      <dsp:nvSpPr>
        <dsp:cNvPr id="0" name=""/>
        <dsp:cNvSpPr/>
      </dsp:nvSpPr>
      <dsp:spPr>
        <a:xfrm>
          <a:off x="0" y="1548258"/>
          <a:ext cx="5324475" cy="15876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9052" tIns="16510" rIns="92456" bIns="16510" numCol="1" spcCol="1270" anchor="t" anchorCtr="0">
          <a:noAutofit/>
        </a:bodyPr>
        <a:lstStyle/>
        <a:p>
          <a:pPr marL="57150" lvl="1" indent="-57150" algn="l" defTabSz="444500">
            <a:lnSpc>
              <a:spcPct val="90000"/>
            </a:lnSpc>
            <a:spcBef>
              <a:spcPct val="0"/>
            </a:spcBef>
            <a:spcAft>
              <a:spcPct val="20000"/>
            </a:spcAft>
            <a:buChar char="•"/>
          </a:pPr>
          <a:r>
            <a:rPr lang="en-US" sz="1000" b="1" i="0" kern="1200" dirty="0"/>
            <a:t>Don't smoke</a:t>
          </a:r>
          <a:r>
            <a:rPr lang="en-US" sz="1000" b="0" i="0" kern="1200" dirty="0"/>
            <a:t>. If you need help quitting, talk to your doctor about stop-smoking programs and medicines. These can increase your chances of quitting for good.</a:t>
          </a:r>
          <a:endParaRPr lang="en-US" sz="1000" kern="1200" dirty="0"/>
        </a:p>
        <a:p>
          <a:pPr marL="57150" lvl="1" indent="-57150" algn="l" defTabSz="444500">
            <a:lnSpc>
              <a:spcPct val="90000"/>
            </a:lnSpc>
            <a:spcBef>
              <a:spcPct val="0"/>
            </a:spcBef>
            <a:spcAft>
              <a:spcPct val="20000"/>
            </a:spcAft>
            <a:buChar char="•"/>
          </a:pPr>
          <a:r>
            <a:rPr lang="en-US" sz="1000" b="1" i="0" kern="1200" dirty="0"/>
            <a:t>Limit alcohol </a:t>
          </a:r>
          <a:r>
            <a:rPr lang="en-US" sz="1000" b="0" i="0" kern="1200" dirty="0"/>
            <a:t>to 2 drinks a day for men and 1 drink a day for women.</a:t>
          </a:r>
          <a:endParaRPr lang="en-US" sz="1000" kern="1200" dirty="0"/>
        </a:p>
        <a:p>
          <a:pPr marL="57150" lvl="1" indent="-57150" algn="l" defTabSz="444500">
            <a:lnSpc>
              <a:spcPct val="90000"/>
            </a:lnSpc>
            <a:spcBef>
              <a:spcPct val="0"/>
            </a:spcBef>
            <a:spcAft>
              <a:spcPct val="20000"/>
            </a:spcAft>
            <a:buChar char="•"/>
          </a:pPr>
          <a:r>
            <a:rPr lang="en-US" sz="1000" b="0" i="0" kern="1200" dirty="0"/>
            <a:t>Stay at </a:t>
          </a:r>
          <a:r>
            <a:rPr lang="en-US" sz="1000" b="1" i="0" kern="1200" dirty="0"/>
            <a:t>a healthy weight</a:t>
          </a:r>
          <a:r>
            <a:rPr lang="en-US" sz="1000" b="0" i="0" kern="1200" dirty="0"/>
            <a:t>. Lose weight if you need to.</a:t>
          </a:r>
          <a:endParaRPr lang="en-US" sz="1000" kern="1200" dirty="0"/>
        </a:p>
        <a:p>
          <a:pPr marL="57150" lvl="1" indent="-57150" algn="l" defTabSz="444500">
            <a:lnSpc>
              <a:spcPct val="90000"/>
            </a:lnSpc>
            <a:spcBef>
              <a:spcPct val="0"/>
            </a:spcBef>
            <a:spcAft>
              <a:spcPct val="20000"/>
            </a:spcAft>
            <a:buChar char="•"/>
          </a:pPr>
          <a:r>
            <a:rPr lang="en-US" sz="1000" b="1" i="0" kern="1200" dirty="0"/>
            <a:t>Be active</a:t>
          </a:r>
          <a:r>
            <a:rPr lang="en-US" sz="1000" b="0" i="0" kern="1200" dirty="0"/>
            <a:t>. Get at least 30 minutes of exercise on most days of the week. Walking is a good choice. You also may want to do other activities, such as running, swimming, cycling, or playing tennis or team sports.</a:t>
          </a:r>
          <a:endParaRPr lang="en-US" sz="1000" kern="1200" dirty="0"/>
        </a:p>
        <a:p>
          <a:pPr marL="57150" lvl="1" indent="-57150" algn="l" defTabSz="444500">
            <a:lnSpc>
              <a:spcPct val="90000"/>
            </a:lnSpc>
            <a:spcBef>
              <a:spcPct val="0"/>
            </a:spcBef>
            <a:spcAft>
              <a:spcPct val="20000"/>
            </a:spcAft>
            <a:buChar char="•"/>
          </a:pPr>
          <a:r>
            <a:rPr lang="en-US" sz="1000" b="1" i="0" kern="1200" dirty="0"/>
            <a:t>Eat heart-healthy foods</a:t>
          </a:r>
          <a:r>
            <a:rPr lang="en-US" sz="1000" b="0" i="0" kern="1200" dirty="0"/>
            <a:t>. These include vegetables, fruits, nuts, beans, lean meat, fish, and whole grains. Limit sodium and sugar.</a:t>
          </a:r>
          <a:endParaRPr lang="en-US" sz="1000" kern="1200" dirty="0"/>
        </a:p>
        <a:p>
          <a:pPr marL="57150" lvl="1" indent="-57150" algn="l" defTabSz="444500">
            <a:lnSpc>
              <a:spcPct val="90000"/>
            </a:lnSpc>
            <a:spcBef>
              <a:spcPct val="0"/>
            </a:spcBef>
            <a:spcAft>
              <a:spcPct val="20000"/>
            </a:spcAft>
            <a:buChar char="•"/>
          </a:pPr>
          <a:r>
            <a:rPr lang="en-US" sz="1000" b="0" i="0" kern="1200"/>
            <a:t>If you think you may have a problem with alcohol or drug use, talk to your doctor.</a:t>
          </a:r>
          <a:endParaRPr lang="en-US" sz="1000" kern="1200"/>
        </a:p>
      </dsp:txBody>
      <dsp:txXfrm>
        <a:off x="0" y="1548258"/>
        <a:ext cx="5324475" cy="1587690"/>
      </dsp:txXfrm>
    </dsp:sp>
    <dsp:sp modelId="{CFC29635-BA3D-4C25-BC40-8C7A69C0F1E2}">
      <dsp:nvSpPr>
        <dsp:cNvPr id="0" name=""/>
        <dsp:cNvSpPr/>
      </dsp:nvSpPr>
      <dsp:spPr>
        <a:xfrm>
          <a:off x="0" y="3135948"/>
          <a:ext cx="5324475" cy="727228"/>
        </a:xfrm>
        <a:prstGeom prst="roundRect">
          <a:avLst/>
        </a:prstGeom>
        <a:solidFill>
          <a:schemeClr val="accent2">
            <a:hueOff val="6443614"/>
            <a:satOff val="-18493"/>
            <a:lumOff val="-29609"/>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l" defTabSz="577850">
            <a:lnSpc>
              <a:spcPct val="90000"/>
            </a:lnSpc>
            <a:spcBef>
              <a:spcPct val="0"/>
            </a:spcBef>
            <a:spcAft>
              <a:spcPct val="35000"/>
            </a:spcAft>
            <a:buNone/>
          </a:pPr>
          <a:r>
            <a:rPr lang="en-US" sz="1300" b="0" i="0" kern="1200"/>
            <a:t>If you use hormone therapy for menopause or hormonal birth control, talk with your doctor. Ask if these are right for you. They may raise the risk of stroke in some people.</a:t>
          </a:r>
          <a:endParaRPr lang="en-US" sz="1300" kern="1200"/>
        </a:p>
      </dsp:txBody>
      <dsp:txXfrm>
        <a:off x="35500" y="3171448"/>
        <a:ext cx="5253475" cy="65622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A5C9EA3-6420-4A74-9CD0-0B3F478A6BEC}">
      <dsp:nvSpPr>
        <dsp:cNvPr id="0" name=""/>
        <dsp:cNvSpPr/>
      </dsp:nvSpPr>
      <dsp:spPr>
        <a:xfrm>
          <a:off x="3243197" y="784453"/>
          <a:ext cx="603570" cy="91440"/>
        </a:xfrm>
        <a:custGeom>
          <a:avLst/>
          <a:gdLst/>
          <a:ahLst/>
          <a:cxnLst/>
          <a:rect l="0" t="0" r="0" b="0"/>
          <a:pathLst>
            <a:path>
              <a:moveTo>
                <a:pt x="0" y="45720"/>
              </a:moveTo>
              <a:lnTo>
                <a:pt x="603570" y="45720"/>
              </a:lnTo>
            </a:path>
          </a:pathLst>
        </a:custGeom>
        <a:noFill/>
        <a:ln w="12700" cap="flat" cmpd="sng" algn="ctr">
          <a:solidFill>
            <a:schemeClr val="accent5">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529128" y="827002"/>
        <a:ext cx="31708" cy="6341"/>
      </dsp:txXfrm>
    </dsp:sp>
    <dsp:sp modelId="{F9EBBA22-C9FF-4D46-A7D4-43D3D98695FB}">
      <dsp:nvSpPr>
        <dsp:cNvPr id="0" name=""/>
        <dsp:cNvSpPr/>
      </dsp:nvSpPr>
      <dsp:spPr>
        <a:xfrm>
          <a:off x="487732" y="2994"/>
          <a:ext cx="2757264" cy="1654358"/>
        </a:xfrm>
        <a:prstGeom prst="rec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5108" tIns="141820" rIns="135108" bIns="141820" numCol="1" spcCol="1270" anchor="ctr" anchorCtr="0">
          <a:noAutofit/>
        </a:bodyPr>
        <a:lstStyle/>
        <a:p>
          <a:pPr marL="0" lvl="0" indent="0" algn="ctr" defTabSz="844550">
            <a:lnSpc>
              <a:spcPct val="90000"/>
            </a:lnSpc>
            <a:spcBef>
              <a:spcPct val="0"/>
            </a:spcBef>
            <a:spcAft>
              <a:spcPct val="35000"/>
            </a:spcAft>
            <a:buNone/>
          </a:pPr>
          <a:r>
            <a:rPr lang="en-US" sz="1900" kern="1200" dirty="0"/>
            <a:t>Sudden numbness or weakness in the face, arm, or leg, especially on one side of the body.</a:t>
          </a:r>
        </a:p>
      </dsp:txBody>
      <dsp:txXfrm>
        <a:off x="487732" y="2994"/>
        <a:ext cx="2757264" cy="1654358"/>
      </dsp:txXfrm>
    </dsp:sp>
    <dsp:sp modelId="{7F2C0270-2866-4C53-BD1F-5BC218A69ED2}">
      <dsp:nvSpPr>
        <dsp:cNvPr id="0" name=""/>
        <dsp:cNvSpPr/>
      </dsp:nvSpPr>
      <dsp:spPr>
        <a:xfrm>
          <a:off x="6634632" y="784453"/>
          <a:ext cx="603570" cy="91440"/>
        </a:xfrm>
        <a:custGeom>
          <a:avLst/>
          <a:gdLst/>
          <a:ahLst/>
          <a:cxnLst/>
          <a:rect l="0" t="0" r="0" b="0"/>
          <a:pathLst>
            <a:path>
              <a:moveTo>
                <a:pt x="0" y="45720"/>
              </a:moveTo>
              <a:lnTo>
                <a:pt x="603570" y="45720"/>
              </a:lnTo>
            </a:path>
          </a:pathLst>
        </a:custGeom>
        <a:noFill/>
        <a:ln w="12700" cap="flat" cmpd="sng" algn="ctr">
          <a:solidFill>
            <a:schemeClr val="accent5">
              <a:hueOff val="-4050717"/>
              <a:satOff val="-275"/>
              <a:lumOff val="654"/>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6920563" y="827002"/>
        <a:ext cx="31708" cy="6341"/>
      </dsp:txXfrm>
    </dsp:sp>
    <dsp:sp modelId="{54B22415-F13B-45DD-99A4-7772F128BF29}">
      <dsp:nvSpPr>
        <dsp:cNvPr id="0" name=""/>
        <dsp:cNvSpPr/>
      </dsp:nvSpPr>
      <dsp:spPr>
        <a:xfrm>
          <a:off x="3879167" y="2994"/>
          <a:ext cx="2757264" cy="1654358"/>
        </a:xfrm>
        <a:prstGeom prst="rect">
          <a:avLst/>
        </a:prstGeom>
        <a:solidFill>
          <a:schemeClr val="accent5">
            <a:hueOff val="-3038037"/>
            <a:satOff val="-207"/>
            <a:lumOff val="49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5108" tIns="141820" rIns="135108" bIns="141820" numCol="1" spcCol="1270" anchor="ctr" anchorCtr="0">
          <a:noAutofit/>
        </a:bodyPr>
        <a:lstStyle/>
        <a:p>
          <a:pPr marL="0" lvl="0" indent="0" algn="ctr" defTabSz="844550">
            <a:lnSpc>
              <a:spcPct val="90000"/>
            </a:lnSpc>
            <a:spcBef>
              <a:spcPct val="0"/>
            </a:spcBef>
            <a:spcAft>
              <a:spcPct val="35000"/>
            </a:spcAft>
            <a:buNone/>
          </a:pPr>
          <a:r>
            <a:rPr lang="en-US" sz="1900" kern="1200"/>
            <a:t>Confusion, trouble speaking, or difficulty understanding speech.</a:t>
          </a:r>
        </a:p>
      </dsp:txBody>
      <dsp:txXfrm>
        <a:off x="3879167" y="2994"/>
        <a:ext cx="2757264" cy="1654358"/>
      </dsp:txXfrm>
    </dsp:sp>
    <dsp:sp modelId="{BDD94D3D-B83C-4FCD-B72B-5923DB4A1BDD}">
      <dsp:nvSpPr>
        <dsp:cNvPr id="0" name=""/>
        <dsp:cNvSpPr/>
      </dsp:nvSpPr>
      <dsp:spPr>
        <a:xfrm>
          <a:off x="1866364" y="1655552"/>
          <a:ext cx="6782870" cy="603570"/>
        </a:xfrm>
        <a:custGeom>
          <a:avLst/>
          <a:gdLst/>
          <a:ahLst/>
          <a:cxnLst/>
          <a:rect l="0" t="0" r="0" b="0"/>
          <a:pathLst>
            <a:path>
              <a:moveTo>
                <a:pt x="6782870" y="0"/>
              </a:moveTo>
              <a:lnTo>
                <a:pt x="6782870" y="318885"/>
              </a:lnTo>
              <a:lnTo>
                <a:pt x="0" y="318885"/>
              </a:lnTo>
              <a:lnTo>
                <a:pt x="0" y="603570"/>
              </a:lnTo>
            </a:path>
          </a:pathLst>
        </a:custGeom>
        <a:noFill/>
        <a:ln w="12700" cap="flat" cmpd="sng" algn="ctr">
          <a:solidFill>
            <a:schemeClr val="accent5">
              <a:hueOff val="-8101434"/>
              <a:satOff val="-551"/>
              <a:lumOff val="1307"/>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087488" y="1954167"/>
        <a:ext cx="340622" cy="6341"/>
      </dsp:txXfrm>
    </dsp:sp>
    <dsp:sp modelId="{6BD6EEC5-E587-4AC2-86F1-E7424C42EB86}">
      <dsp:nvSpPr>
        <dsp:cNvPr id="0" name=""/>
        <dsp:cNvSpPr/>
      </dsp:nvSpPr>
      <dsp:spPr>
        <a:xfrm>
          <a:off x="7270602" y="2994"/>
          <a:ext cx="2757264" cy="1654358"/>
        </a:xfrm>
        <a:prstGeom prst="rect">
          <a:avLst/>
        </a:prstGeom>
        <a:solidFill>
          <a:schemeClr val="accent5">
            <a:hueOff val="-6076075"/>
            <a:satOff val="-413"/>
            <a:lumOff val="981"/>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5108" tIns="141820" rIns="135108" bIns="141820" numCol="1" spcCol="1270" anchor="ctr" anchorCtr="0">
          <a:noAutofit/>
        </a:bodyPr>
        <a:lstStyle/>
        <a:p>
          <a:pPr marL="0" lvl="0" indent="0" algn="ctr" defTabSz="844550">
            <a:lnSpc>
              <a:spcPct val="90000"/>
            </a:lnSpc>
            <a:spcBef>
              <a:spcPct val="0"/>
            </a:spcBef>
            <a:spcAft>
              <a:spcPct val="35000"/>
            </a:spcAft>
            <a:buNone/>
          </a:pPr>
          <a:r>
            <a:rPr lang="en-US" sz="1900" kern="1200"/>
            <a:t>Trouble seeing in one or both eyes.</a:t>
          </a:r>
        </a:p>
      </dsp:txBody>
      <dsp:txXfrm>
        <a:off x="7270602" y="2994"/>
        <a:ext cx="2757264" cy="1654358"/>
      </dsp:txXfrm>
    </dsp:sp>
    <dsp:sp modelId="{958DF7E0-B635-49CC-B26F-A92A04726F3A}">
      <dsp:nvSpPr>
        <dsp:cNvPr id="0" name=""/>
        <dsp:cNvSpPr/>
      </dsp:nvSpPr>
      <dsp:spPr>
        <a:xfrm>
          <a:off x="3243197" y="3072982"/>
          <a:ext cx="603570" cy="91440"/>
        </a:xfrm>
        <a:custGeom>
          <a:avLst/>
          <a:gdLst/>
          <a:ahLst/>
          <a:cxnLst/>
          <a:rect l="0" t="0" r="0" b="0"/>
          <a:pathLst>
            <a:path>
              <a:moveTo>
                <a:pt x="0" y="45720"/>
              </a:moveTo>
              <a:lnTo>
                <a:pt x="603570" y="45720"/>
              </a:lnTo>
            </a:path>
          </a:pathLst>
        </a:custGeom>
        <a:noFill/>
        <a:ln w="12700" cap="flat" cmpd="sng" algn="ctr">
          <a:solidFill>
            <a:schemeClr val="accent5">
              <a:hueOff val="-12152150"/>
              <a:satOff val="-826"/>
              <a:lumOff val="1961"/>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529128" y="3115531"/>
        <a:ext cx="31708" cy="6341"/>
      </dsp:txXfrm>
    </dsp:sp>
    <dsp:sp modelId="{486FD175-0C9B-4F70-BF5A-AFAE049F281B}">
      <dsp:nvSpPr>
        <dsp:cNvPr id="0" name=""/>
        <dsp:cNvSpPr/>
      </dsp:nvSpPr>
      <dsp:spPr>
        <a:xfrm>
          <a:off x="487732" y="2291523"/>
          <a:ext cx="2757264" cy="1654358"/>
        </a:xfrm>
        <a:prstGeom prst="rect">
          <a:avLst/>
        </a:prstGeom>
        <a:solidFill>
          <a:schemeClr val="accent5">
            <a:hueOff val="-9114112"/>
            <a:satOff val="-620"/>
            <a:lumOff val="1471"/>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5108" tIns="141820" rIns="135108" bIns="141820" numCol="1" spcCol="1270" anchor="ctr" anchorCtr="0">
          <a:noAutofit/>
        </a:bodyPr>
        <a:lstStyle/>
        <a:p>
          <a:pPr marL="0" lvl="0" indent="0" algn="ctr" defTabSz="844550">
            <a:lnSpc>
              <a:spcPct val="90000"/>
            </a:lnSpc>
            <a:spcBef>
              <a:spcPct val="0"/>
            </a:spcBef>
            <a:spcAft>
              <a:spcPct val="35000"/>
            </a:spcAft>
            <a:buNone/>
          </a:pPr>
          <a:r>
            <a:rPr lang="en-US" sz="1900" kern="1200"/>
            <a:t>Trouble walking, dizziness, loss of balance, or lack of coordination.</a:t>
          </a:r>
        </a:p>
      </dsp:txBody>
      <dsp:txXfrm>
        <a:off x="487732" y="2291523"/>
        <a:ext cx="2757264" cy="1654358"/>
      </dsp:txXfrm>
    </dsp:sp>
    <dsp:sp modelId="{B8A498B1-FA10-4366-8B78-D5EFD11FC121}">
      <dsp:nvSpPr>
        <dsp:cNvPr id="0" name=""/>
        <dsp:cNvSpPr/>
      </dsp:nvSpPr>
      <dsp:spPr>
        <a:xfrm>
          <a:off x="3879167" y="2291523"/>
          <a:ext cx="2757264" cy="1654358"/>
        </a:xfrm>
        <a:prstGeom prst="rect">
          <a:avLst/>
        </a:prstGeom>
        <a:solidFill>
          <a:schemeClr val="accent5">
            <a:hueOff val="-12152150"/>
            <a:satOff val="-826"/>
            <a:lumOff val="1961"/>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5108" tIns="141820" rIns="135108" bIns="141820" numCol="1" spcCol="1270" anchor="ctr" anchorCtr="0">
          <a:noAutofit/>
        </a:bodyPr>
        <a:lstStyle/>
        <a:p>
          <a:pPr marL="0" lvl="0" indent="0" algn="ctr" defTabSz="844550">
            <a:lnSpc>
              <a:spcPct val="90000"/>
            </a:lnSpc>
            <a:spcBef>
              <a:spcPct val="0"/>
            </a:spcBef>
            <a:spcAft>
              <a:spcPct val="35000"/>
            </a:spcAft>
            <a:buNone/>
          </a:pPr>
          <a:r>
            <a:rPr lang="en-US" sz="1900" kern="1200"/>
            <a:t>Severe headache with no other cause.</a:t>
          </a:r>
        </a:p>
      </dsp:txBody>
      <dsp:txXfrm>
        <a:off x="3879167" y="2291523"/>
        <a:ext cx="2757264" cy="165435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225D3E0-14A5-4478-B6F3-EFC0B3A466C0}">
      <dsp:nvSpPr>
        <dsp:cNvPr id="0" name=""/>
        <dsp:cNvSpPr/>
      </dsp:nvSpPr>
      <dsp:spPr>
        <a:xfrm rot="5400000">
          <a:off x="-365341" y="1252764"/>
          <a:ext cx="1950733" cy="235895"/>
        </a:xfrm>
        <a:prstGeom prst="rect">
          <a:avLst/>
        </a:prstGeom>
        <a:solidFill>
          <a:schemeClr val="accent6">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BC91D55-A628-4D1A-9CBB-86F09996639A}">
      <dsp:nvSpPr>
        <dsp:cNvPr id="0" name=""/>
        <dsp:cNvSpPr/>
      </dsp:nvSpPr>
      <dsp:spPr>
        <a:xfrm>
          <a:off x="78280" y="226"/>
          <a:ext cx="2621064" cy="1572638"/>
        </a:xfrm>
        <a:prstGeom prst="roundRect">
          <a:avLst>
            <a:gd name="adj" fmla="val 10000"/>
          </a:avLst>
        </a:prstGeom>
        <a:solidFill>
          <a:schemeClr val="accent6">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0" i="0" kern="1200"/>
            <a:t>Don't smoke.</a:t>
          </a:r>
          <a:endParaRPr lang="en-US" sz="1600" kern="1200"/>
        </a:p>
      </dsp:txBody>
      <dsp:txXfrm>
        <a:off x="124341" y="46287"/>
        <a:ext cx="2528942" cy="1480516"/>
      </dsp:txXfrm>
    </dsp:sp>
    <dsp:sp modelId="{B5DF677E-C272-4497-BC61-B00E4195CA2A}">
      <dsp:nvSpPr>
        <dsp:cNvPr id="0" name=""/>
        <dsp:cNvSpPr/>
      </dsp:nvSpPr>
      <dsp:spPr>
        <a:xfrm rot="5400000">
          <a:off x="-365341" y="3218562"/>
          <a:ext cx="1950733" cy="235895"/>
        </a:xfrm>
        <a:prstGeom prst="rect">
          <a:avLst/>
        </a:prstGeom>
        <a:solidFill>
          <a:schemeClr val="accent6">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6EFE5751-A250-4915-9D65-709AFE998CAE}">
      <dsp:nvSpPr>
        <dsp:cNvPr id="0" name=""/>
        <dsp:cNvSpPr/>
      </dsp:nvSpPr>
      <dsp:spPr>
        <a:xfrm>
          <a:off x="78280" y="1966024"/>
          <a:ext cx="2621064" cy="1572638"/>
        </a:xfrm>
        <a:prstGeom prst="roundRect">
          <a:avLst>
            <a:gd name="adj" fmla="val 10000"/>
          </a:avLst>
        </a:prstGeom>
        <a:solidFill>
          <a:schemeClr val="accent6">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0" i="0" kern="1200"/>
            <a:t>Limit alcohol to 2 drinks a day for men and 1 drink a day for women.</a:t>
          </a:r>
          <a:endParaRPr lang="en-US" sz="1600" kern="1200"/>
        </a:p>
      </dsp:txBody>
      <dsp:txXfrm>
        <a:off x="124341" y="2012085"/>
        <a:ext cx="2528942" cy="1480516"/>
      </dsp:txXfrm>
    </dsp:sp>
    <dsp:sp modelId="{3CADB037-CE20-46F4-A2FA-8B58EF1B8165}">
      <dsp:nvSpPr>
        <dsp:cNvPr id="0" name=""/>
        <dsp:cNvSpPr/>
      </dsp:nvSpPr>
      <dsp:spPr>
        <a:xfrm>
          <a:off x="617557" y="4201461"/>
          <a:ext cx="3470950" cy="235895"/>
        </a:xfrm>
        <a:prstGeom prst="rect">
          <a:avLst/>
        </a:prstGeom>
        <a:solidFill>
          <a:schemeClr val="accent6">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CAADD88C-2E2D-402F-A196-8BC50B444C36}">
      <dsp:nvSpPr>
        <dsp:cNvPr id="0" name=""/>
        <dsp:cNvSpPr/>
      </dsp:nvSpPr>
      <dsp:spPr>
        <a:xfrm>
          <a:off x="78280" y="3931822"/>
          <a:ext cx="2621064" cy="1572638"/>
        </a:xfrm>
        <a:prstGeom prst="roundRect">
          <a:avLst>
            <a:gd name="adj" fmla="val 10000"/>
          </a:avLst>
        </a:prstGeom>
        <a:solidFill>
          <a:schemeClr val="accent6">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0" i="0" kern="1200"/>
            <a:t>Stay at a healthy weight.</a:t>
          </a:r>
          <a:endParaRPr lang="en-US" sz="1600" kern="1200"/>
        </a:p>
      </dsp:txBody>
      <dsp:txXfrm>
        <a:off x="124341" y="3977883"/>
        <a:ext cx="2528942" cy="1480516"/>
      </dsp:txXfrm>
    </dsp:sp>
    <dsp:sp modelId="{196B3EB7-5549-4159-AB53-D7B2B603A182}">
      <dsp:nvSpPr>
        <dsp:cNvPr id="0" name=""/>
        <dsp:cNvSpPr/>
      </dsp:nvSpPr>
      <dsp:spPr>
        <a:xfrm rot="16200000">
          <a:off x="3120673" y="3218562"/>
          <a:ext cx="1950733" cy="235895"/>
        </a:xfrm>
        <a:prstGeom prst="rect">
          <a:avLst/>
        </a:prstGeom>
        <a:solidFill>
          <a:schemeClr val="accent6">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C4811556-1E0C-4A29-8757-B91957FF649B}">
      <dsp:nvSpPr>
        <dsp:cNvPr id="0" name=""/>
        <dsp:cNvSpPr/>
      </dsp:nvSpPr>
      <dsp:spPr>
        <a:xfrm>
          <a:off x="3564295" y="3931822"/>
          <a:ext cx="2621064" cy="1572638"/>
        </a:xfrm>
        <a:prstGeom prst="roundRect">
          <a:avLst>
            <a:gd name="adj" fmla="val 10000"/>
          </a:avLst>
        </a:prstGeom>
        <a:solidFill>
          <a:schemeClr val="accent6">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0" i="0" kern="1200"/>
            <a:t>Be active. Ask your doctor what type and level of activity is safe for you.</a:t>
          </a:r>
          <a:endParaRPr lang="en-US" sz="1600" kern="1200"/>
        </a:p>
      </dsp:txBody>
      <dsp:txXfrm>
        <a:off x="3610356" y="3977883"/>
        <a:ext cx="2528942" cy="1480516"/>
      </dsp:txXfrm>
    </dsp:sp>
    <dsp:sp modelId="{28856221-1357-4898-8378-421CB8EEA5FA}">
      <dsp:nvSpPr>
        <dsp:cNvPr id="0" name=""/>
        <dsp:cNvSpPr/>
      </dsp:nvSpPr>
      <dsp:spPr>
        <a:xfrm>
          <a:off x="3564295" y="1966024"/>
          <a:ext cx="2621064" cy="1572638"/>
        </a:xfrm>
        <a:prstGeom prst="roundRect">
          <a:avLst>
            <a:gd name="adj" fmla="val 10000"/>
          </a:avLst>
        </a:prstGeom>
        <a:solidFill>
          <a:schemeClr val="accent6">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0" i="0" kern="1200"/>
            <a:t>Eat heart-healthy foods. These include vegetables, fruits, nuts, beans, lean meat, fish, and whole grains. Limit sodium and sugar.</a:t>
          </a:r>
          <a:endParaRPr lang="en-US" sz="1600" kern="1200"/>
        </a:p>
      </dsp:txBody>
      <dsp:txXfrm>
        <a:off x="3610356" y="2012085"/>
        <a:ext cx="2528942" cy="148051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614A65F-8CBA-4DC7-A0D9-CC8DB0CFFE5B}">
      <dsp:nvSpPr>
        <dsp:cNvPr id="0" name=""/>
        <dsp:cNvSpPr/>
      </dsp:nvSpPr>
      <dsp:spPr>
        <a:xfrm>
          <a:off x="97043" y="2718"/>
          <a:ext cx="2716187" cy="1629712"/>
        </a:xfrm>
        <a:prstGeom prst="roundRect">
          <a:avLst>
            <a:gd name="adj" fmla="val 10000"/>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dirty="0"/>
            <a:t>ISCHEMIC &amp; HEMORRHAGIC STROKES</a:t>
          </a:r>
        </a:p>
        <a:p>
          <a:pPr marL="0" lvl="0" indent="0" algn="ctr" defTabSz="800100">
            <a:lnSpc>
              <a:spcPct val="90000"/>
            </a:lnSpc>
            <a:spcBef>
              <a:spcPct val="0"/>
            </a:spcBef>
            <a:spcAft>
              <a:spcPct val="35000"/>
            </a:spcAft>
            <a:buNone/>
          </a:pPr>
          <a:r>
            <a:rPr lang="en-US" sz="1800" b="1" kern="1200" dirty="0"/>
            <a:t>HEALTHY LIFESTYLE PREVENTS</a:t>
          </a:r>
        </a:p>
      </dsp:txBody>
      <dsp:txXfrm>
        <a:off x="144776" y="50451"/>
        <a:ext cx="2620721" cy="1534246"/>
      </dsp:txXfrm>
    </dsp:sp>
    <dsp:sp modelId="{A83D07D9-B275-4883-BE89-120181933E85}">
      <dsp:nvSpPr>
        <dsp:cNvPr id="0" name=""/>
        <dsp:cNvSpPr/>
      </dsp:nvSpPr>
      <dsp:spPr>
        <a:xfrm>
          <a:off x="3052255" y="480767"/>
          <a:ext cx="575831" cy="673614"/>
        </a:xfrm>
        <a:prstGeom prst="rightArrow">
          <a:avLst>
            <a:gd name="adj1" fmla="val 60000"/>
            <a:gd name="adj2" fmla="val 50000"/>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US" sz="1500" kern="1200"/>
        </a:p>
      </dsp:txBody>
      <dsp:txXfrm>
        <a:off x="3052255" y="615490"/>
        <a:ext cx="403082" cy="404168"/>
      </dsp:txXfrm>
    </dsp:sp>
    <dsp:sp modelId="{C3850CE9-DFBE-4E9C-A0A3-2D94AD3202B8}">
      <dsp:nvSpPr>
        <dsp:cNvPr id="0" name=""/>
        <dsp:cNvSpPr/>
      </dsp:nvSpPr>
      <dsp:spPr>
        <a:xfrm>
          <a:off x="3899706" y="2718"/>
          <a:ext cx="2716187" cy="1629712"/>
        </a:xfrm>
        <a:prstGeom prst="roundRect">
          <a:avLst>
            <a:gd name="adj" fmla="val 10000"/>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dirty="0"/>
            <a:t>GO TO THE HOSPITAL EMERGENCY ROOM</a:t>
          </a:r>
        </a:p>
        <a:p>
          <a:pPr marL="0" lvl="0" indent="0" algn="ctr" defTabSz="800100">
            <a:lnSpc>
              <a:spcPct val="90000"/>
            </a:lnSpc>
            <a:spcBef>
              <a:spcPct val="0"/>
            </a:spcBef>
            <a:spcAft>
              <a:spcPct val="35000"/>
            </a:spcAft>
            <a:buNone/>
          </a:pPr>
          <a:r>
            <a:rPr lang="en-US" sz="1800" b="1" kern="1200" dirty="0"/>
            <a:t>WITH A STROKE CENTER IF POSSIBLE</a:t>
          </a:r>
        </a:p>
      </dsp:txBody>
      <dsp:txXfrm>
        <a:off x="3947439" y="50451"/>
        <a:ext cx="2620721" cy="1534246"/>
      </dsp:txXfrm>
    </dsp:sp>
    <dsp:sp modelId="{35ADD198-6D01-4931-829E-0741EB02C799}">
      <dsp:nvSpPr>
        <dsp:cNvPr id="0" name=""/>
        <dsp:cNvSpPr/>
      </dsp:nvSpPr>
      <dsp:spPr>
        <a:xfrm>
          <a:off x="6854918" y="480767"/>
          <a:ext cx="575831" cy="673614"/>
        </a:xfrm>
        <a:prstGeom prst="rightArrow">
          <a:avLst>
            <a:gd name="adj1" fmla="val 60000"/>
            <a:gd name="adj2" fmla="val 50000"/>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US" sz="1500" kern="1200"/>
        </a:p>
      </dsp:txBody>
      <dsp:txXfrm>
        <a:off x="6854918" y="615490"/>
        <a:ext cx="403082" cy="404168"/>
      </dsp:txXfrm>
    </dsp:sp>
    <dsp:sp modelId="{C2D490AF-13FE-4F9E-9896-538750EEC04A}">
      <dsp:nvSpPr>
        <dsp:cNvPr id="0" name=""/>
        <dsp:cNvSpPr/>
      </dsp:nvSpPr>
      <dsp:spPr>
        <a:xfrm>
          <a:off x="7702368" y="2718"/>
          <a:ext cx="2716187" cy="1629712"/>
        </a:xfrm>
        <a:prstGeom prst="roundRect">
          <a:avLst>
            <a:gd name="adj" fmla="val 10000"/>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dirty="0"/>
            <a:t>SURGERY IS POSSIBLE</a:t>
          </a:r>
        </a:p>
      </dsp:txBody>
      <dsp:txXfrm>
        <a:off x="7750101" y="50451"/>
        <a:ext cx="2620721" cy="1534246"/>
      </dsp:txXfrm>
    </dsp:sp>
    <dsp:sp modelId="{254FCECA-A0EE-42CF-BCC7-A0326F7C31F3}">
      <dsp:nvSpPr>
        <dsp:cNvPr id="0" name=""/>
        <dsp:cNvSpPr/>
      </dsp:nvSpPr>
      <dsp:spPr>
        <a:xfrm rot="5400000">
          <a:off x="8772546" y="1822564"/>
          <a:ext cx="575831" cy="673614"/>
        </a:xfrm>
        <a:prstGeom prst="rightArrow">
          <a:avLst>
            <a:gd name="adj1" fmla="val 60000"/>
            <a:gd name="adj2" fmla="val 50000"/>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US" sz="1500" kern="1200"/>
        </a:p>
      </dsp:txBody>
      <dsp:txXfrm rot="-5400000">
        <a:off x="8858378" y="1871456"/>
        <a:ext cx="404168" cy="403082"/>
      </dsp:txXfrm>
    </dsp:sp>
    <dsp:sp modelId="{759EFA2D-3B8D-4D92-B395-80E4354C198A}">
      <dsp:nvSpPr>
        <dsp:cNvPr id="0" name=""/>
        <dsp:cNvSpPr/>
      </dsp:nvSpPr>
      <dsp:spPr>
        <a:xfrm>
          <a:off x="7702368" y="2718906"/>
          <a:ext cx="2716187" cy="1629712"/>
        </a:xfrm>
        <a:prstGeom prst="roundRect">
          <a:avLst>
            <a:gd name="adj" fmla="val 10000"/>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dirty="0"/>
            <a:t>GOOD REHABILITATION SIGNIFICANTLY IMPROVES RECOVERY!</a:t>
          </a:r>
        </a:p>
      </dsp:txBody>
      <dsp:txXfrm>
        <a:off x="7750101" y="2766639"/>
        <a:ext cx="2620721" cy="1534246"/>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C387074-8CD0-4580-A42E-21B952E116EA}">
      <dsp:nvSpPr>
        <dsp:cNvPr id="0" name=""/>
        <dsp:cNvSpPr/>
      </dsp:nvSpPr>
      <dsp:spPr>
        <a:xfrm>
          <a:off x="0" y="531"/>
          <a:ext cx="5393361" cy="0"/>
        </a:xfrm>
        <a:prstGeom prst="line">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F8FBCEE7-6A1C-489F-8EAA-F8C0FE81ABFA}">
      <dsp:nvSpPr>
        <dsp:cNvPr id="0" name=""/>
        <dsp:cNvSpPr/>
      </dsp:nvSpPr>
      <dsp:spPr>
        <a:xfrm>
          <a:off x="0" y="531"/>
          <a:ext cx="5393361" cy="8700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US" sz="2300" b="1" kern="1200" dirty="0"/>
            <a:t>God</a:t>
          </a:r>
          <a:r>
            <a:rPr lang="en-US" sz="2300" kern="1200" dirty="0"/>
            <a:t> is in charge!</a:t>
          </a:r>
        </a:p>
      </dsp:txBody>
      <dsp:txXfrm>
        <a:off x="0" y="531"/>
        <a:ext cx="5393361" cy="870055"/>
      </dsp:txXfrm>
    </dsp:sp>
    <dsp:sp modelId="{63DAC6AC-9A23-4812-A726-D706E6E90162}">
      <dsp:nvSpPr>
        <dsp:cNvPr id="0" name=""/>
        <dsp:cNvSpPr/>
      </dsp:nvSpPr>
      <dsp:spPr>
        <a:xfrm>
          <a:off x="0" y="870586"/>
          <a:ext cx="5393361" cy="0"/>
        </a:xfrm>
        <a:prstGeom prst="line">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EAA1520B-B8DC-4017-9C09-3AF48914C561}">
      <dsp:nvSpPr>
        <dsp:cNvPr id="0" name=""/>
        <dsp:cNvSpPr/>
      </dsp:nvSpPr>
      <dsp:spPr>
        <a:xfrm>
          <a:off x="0" y="870586"/>
          <a:ext cx="5393361" cy="8700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US" sz="2300" kern="1200"/>
            <a:t>No bad days</a:t>
          </a:r>
        </a:p>
      </dsp:txBody>
      <dsp:txXfrm>
        <a:off x="0" y="870586"/>
        <a:ext cx="5393361" cy="870055"/>
      </dsp:txXfrm>
    </dsp:sp>
    <dsp:sp modelId="{1922A801-4C4A-4D32-B7BC-F4EA84E28E16}">
      <dsp:nvSpPr>
        <dsp:cNvPr id="0" name=""/>
        <dsp:cNvSpPr/>
      </dsp:nvSpPr>
      <dsp:spPr>
        <a:xfrm>
          <a:off x="0" y="1740641"/>
          <a:ext cx="5393361" cy="0"/>
        </a:xfrm>
        <a:prstGeom prst="line">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FB1A9D33-2B7D-43F2-9180-4AF8C2E8E63A}">
      <dsp:nvSpPr>
        <dsp:cNvPr id="0" name=""/>
        <dsp:cNvSpPr/>
      </dsp:nvSpPr>
      <dsp:spPr>
        <a:xfrm>
          <a:off x="0" y="1740641"/>
          <a:ext cx="5393361" cy="8700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US" sz="2300" kern="1200"/>
            <a:t>Don’t sweat the small stuff</a:t>
          </a:r>
        </a:p>
      </dsp:txBody>
      <dsp:txXfrm>
        <a:off x="0" y="1740641"/>
        <a:ext cx="5393361" cy="870055"/>
      </dsp:txXfrm>
    </dsp:sp>
    <dsp:sp modelId="{3ED193AB-3B26-4EC6-A01A-95E26FBFCDED}">
      <dsp:nvSpPr>
        <dsp:cNvPr id="0" name=""/>
        <dsp:cNvSpPr/>
      </dsp:nvSpPr>
      <dsp:spPr>
        <a:xfrm>
          <a:off x="0" y="2610696"/>
          <a:ext cx="5393361" cy="0"/>
        </a:xfrm>
        <a:prstGeom prst="line">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D842D077-B311-4B0F-9CE7-488D718EE397}">
      <dsp:nvSpPr>
        <dsp:cNvPr id="0" name=""/>
        <dsp:cNvSpPr/>
      </dsp:nvSpPr>
      <dsp:spPr>
        <a:xfrm>
          <a:off x="0" y="2610696"/>
          <a:ext cx="5393361" cy="8700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US" sz="2300" kern="1200"/>
            <a:t>Forgiveness is therapy </a:t>
          </a:r>
        </a:p>
      </dsp:txBody>
      <dsp:txXfrm>
        <a:off x="0" y="2610696"/>
        <a:ext cx="5393361" cy="870055"/>
      </dsp:txXfrm>
    </dsp:sp>
    <dsp:sp modelId="{7211D68D-7655-49B3-B93F-2716F738083E}">
      <dsp:nvSpPr>
        <dsp:cNvPr id="0" name=""/>
        <dsp:cNvSpPr/>
      </dsp:nvSpPr>
      <dsp:spPr>
        <a:xfrm>
          <a:off x="0" y="3480751"/>
          <a:ext cx="5393361" cy="0"/>
        </a:xfrm>
        <a:prstGeom prst="line">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19416D28-2452-4901-94F6-1840DFDE7A3A}">
      <dsp:nvSpPr>
        <dsp:cNvPr id="0" name=""/>
        <dsp:cNvSpPr/>
      </dsp:nvSpPr>
      <dsp:spPr>
        <a:xfrm>
          <a:off x="0" y="3480751"/>
          <a:ext cx="5393361" cy="8700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US" sz="2300" kern="1200"/>
            <a:t>Everything is a relationship- mutual trust/mutual respect/good communication</a:t>
          </a:r>
        </a:p>
      </dsp:txBody>
      <dsp:txXfrm>
        <a:off x="0" y="3480751"/>
        <a:ext cx="5393361" cy="870055"/>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16/7/layout/RepeatingBendingProcessNew">
  <dgm:title val="Repeating Bending Process New"/>
  <dgm:desc val=""/>
  <dgm:catLst>
    <dgm:cat type="process" pri="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 type="tMarg" refType="h" fact="0.243"/>
          <dgm:constr type="bMarg" refType="h" fact="0.243"/>
          <dgm:constr type="lMarg" refType="w" fact="0.1389"/>
          <dgm:constr type="rMarg" refType="w" fact="0.1389"/>
        </dgm:constrLst>
        <dgm:ruleLst>
          <dgm:rule type="primFontSz" val="12"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bProcess4">
  <dgm:title val=""/>
  <dgm:desc val=""/>
  <dgm:catLst>
    <dgm:cat type="process" pri="19000"/>
  </dgm:catLst>
  <dgm:sampData>
    <dgm:dataModel>
      <dgm:ptLst>
        <dgm:pt modelId="0" type="doc"/>
        <dgm:pt modelId="1">
          <dgm:prSet phldr="1"/>
        </dgm:pt>
        <dgm:pt modelId="2">
          <dgm:prSet phldr="1"/>
        </dgm:pt>
        <dgm:pt modelId="3">
          <dgm:prSet phldr="1"/>
        </dgm:pt>
        <dgm:pt modelId="4">
          <dgm:prSet phldr="1"/>
        </dgm:pt>
        <dgm:pt modelId="5">
          <dgm:prSet phldr="1"/>
        </dgm:pt>
        <dgm:pt modelId="6">
          <dgm:prSet phldr="1"/>
        </dgm:pt>
        <dgm:pt modelId="7">
          <dgm:prSet phldr="1"/>
        </dgm:pt>
        <dgm:pt modelId="8">
          <dgm:prSet phldr="1"/>
        </dgm:pt>
        <dgm:pt modelId="9">
          <dgm:prSet phldr="1"/>
        </dgm:pt>
      </dgm:ptLst>
      <dgm:cxnLst>
        <dgm:cxn modelId="10" srcId="0" destId="1" srcOrd="0" destOrd="0"/>
        <dgm:cxn modelId="11" srcId="0" destId="2" srcOrd="1" destOrd="0"/>
        <dgm:cxn modelId="12" srcId="0" destId="3" srcOrd="2" destOrd="0"/>
        <dgm:cxn modelId="13" srcId="0" destId="4" srcOrd="3" destOrd="0"/>
        <dgm:cxn modelId="14" srcId="0" destId="5" srcOrd="4" destOrd="0"/>
        <dgm:cxn modelId="15" srcId="0" destId="6" srcOrd="5" destOrd="0"/>
        <dgm:cxn modelId="16" srcId="0" destId="7" srcOrd="6" destOrd="0"/>
        <dgm:cxn modelId="17" srcId="0" destId="8" srcOrd="7" destOrd="0"/>
        <dgm:cxn modelId="18" srcId="0" destId="9" srcOrd="8"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dgm:varLst>
    <dgm:choose name="Name1">
      <dgm:if name="Name2" func="var" arg="dir" op="equ" val="norm">
        <dgm:alg type="snake">
          <dgm:param type="grDir" val="tL"/>
          <dgm:param type="flowDir" val="col"/>
          <dgm:param type="contDir" val="revDir"/>
          <dgm:param type="bkpt" val="bal"/>
        </dgm:alg>
      </dgm:if>
      <dgm:else name="Name3">
        <dgm:alg type="snake">
          <dgm:param type="grDir" val="tR"/>
          <dgm:param type="flowDir" val="col"/>
          <dgm:param type="contDir" val="revDir"/>
          <dgm:param type="bkpt" val="bal"/>
        </dgm:alg>
      </dgm:else>
    </dgm:choose>
    <dgm:shape xmlns:r="http://schemas.openxmlformats.org/officeDocument/2006/relationships" r:blip="">
      <dgm:adjLst/>
    </dgm:shape>
    <dgm:presOf/>
    <dgm:constrLst>
      <dgm:constr type="w" for="ch" forName="compNode" refType="w"/>
      <dgm:constr type="h" for="ch" forName="compNode" refType="w" fact="0.6"/>
      <dgm:constr type="h" for="ch" forName="sibTrans" refType="h" refFor="ch" refForName="compNode" op="equ" fact="0.25"/>
      <dgm:constr type="sp" refType="w" fact="0.33"/>
      <dgm:constr type="primFontSz" for="des" forName="node" op="equ" val="65"/>
    </dgm:constrLst>
    <dgm:ruleLst/>
    <dgm:forEach name="nodesForEach" axis="ch" ptType="node">
      <dgm:layoutNode name="compNode">
        <dgm:alg type="composite"/>
        <dgm:shape xmlns:r="http://schemas.openxmlformats.org/officeDocument/2006/relationships" r:blip="">
          <dgm:adjLst/>
        </dgm:shape>
        <dgm:presOf/>
        <dgm:choose name="Name4">
          <dgm:if name="Name5" axis="self" func="var" arg="dir" op="equ" val="norm">
            <dgm:constrLst>
              <dgm:constr type="l" for="ch" forName="dummyConnPt" refType="w" fact="0.2"/>
              <dgm:constr type="t" for="ch" forName="dummyConnPt" refType="w" fact="0.145"/>
              <dgm:constr type="l" for="ch" forName="node"/>
              <dgm:constr type="t" for="ch" forName="node"/>
              <dgm:constr type="h" for="ch" forName="node" refType="h"/>
              <dgm:constr type="w" for="ch" forName="node" refType="w"/>
            </dgm:constrLst>
          </dgm:if>
          <dgm:else name="Name6">
            <dgm:constrLst>
              <dgm:constr type="l" for="ch" forName="dummyConnPt" refType="w" fact="0.8"/>
              <dgm:constr type="t" for="ch" forName="dummyConnPt" refType="w" fact="0.145"/>
              <dgm:constr type="l" for="ch" forName="node"/>
              <dgm:constr type="t" for="ch" forName="node"/>
              <dgm:constr type="h" for="ch" forName="node" refType="h"/>
              <dgm:constr type="w" for="ch" forName="node" refType="w"/>
            </dgm:constrLst>
          </dgm:else>
        </dgm:choose>
        <dgm:ruleLst/>
        <dgm:layoutNode name="dummyConnPt" styleLbl="node1" moveWith="node">
          <dgm:alg type="sp"/>
          <dgm:shape xmlns:r="http://schemas.openxmlformats.org/officeDocument/2006/relationships" r:blip="">
            <dgm:adjLst/>
          </dgm:shape>
          <dgm:presOf/>
          <dgm:constrLst>
            <dgm:constr type="w" val="1"/>
            <dgm:constr type="h" val="1"/>
          </dgm:constrLst>
          <dgm:ruleLst/>
        </dgm:layout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 type="primFontSz" val="65"/>
          </dgm:constrLst>
          <dgm:ruleLst>
            <dgm:rule type="primFontSz" val="5" fact="NaN" max="NaN"/>
          </dgm:ruleLst>
        </dgm:layoutNode>
      </dgm:layoutNode>
      <dgm:forEach name="sibTransForEach" axis="followSib" cnt="1">
        <dgm:layoutNode name="sibTrans" styleLbl="bgSibTrans2D1">
          <dgm:choose name="Name7">
            <dgm:if name="Name8" axis="self" func="var" arg="dir" op="equ" val="norm">
              <dgm:alg type="conn">
                <dgm:param type="srcNode" val="dummyConnPt"/>
                <dgm:param type="dstNode" val="dummyConnPt"/>
                <dgm:param type="begPts" val="bCtr, midR, tCtr"/>
                <dgm:param type="endPts" val="tCtr, midL, bCtr"/>
                <dgm:param type="begSty" val="noArr"/>
                <dgm:param type="endSty" val="noArr"/>
              </dgm:alg>
            </dgm:if>
            <dgm:else name="Name9">
              <dgm:alg type="conn">
                <dgm:param type="srcNode" val="dummyConnPt"/>
                <dgm:param type="dstNode" val="dummyConnPt"/>
                <dgm:param type="begPts" val="bCtr, midL, tCtr"/>
                <dgm:param type="endPts" val="tCtr, midR, bCtr"/>
                <dgm:param type="begSty" val="noArr"/>
                <dgm:param type="endSty" val="noArr"/>
              </dgm:alg>
            </dgm:else>
          </dgm:choose>
          <dgm:shape xmlns:r="http://schemas.openxmlformats.org/officeDocument/2006/relationships" type="conn" r:blip="" zOrderOff="-2">
            <dgm:adjLst/>
          </dgm:shape>
          <dgm:presOf axis="self"/>
          <dgm:constrLst>
            <dgm:constr type="begPad"/>
            <dgm:constr type="endPad"/>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14C2ADB-F7C9-4200-A03E-631698BC82BA}" type="datetimeFigureOut">
              <a:rPr lang="en-US" smtClean="0"/>
              <a:t>8/30/2024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CBF0248-ADF8-4EE0-B0F8-B4B092CCE2A5}" type="slidenum">
              <a:rPr lang="en-US" smtClean="0"/>
              <a:t>‹#›</a:t>
            </a:fld>
            <a:endParaRPr lang="en-US"/>
          </a:p>
        </p:txBody>
      </p:sp>
    </p:spTree>
    <p:extLst>
      <p:ext uri="{BB962C8B-B14F-4D97-AF65-F5344CB8AC3E}">
        <p14:creationId xmlns:p14="http://schemas.microsoft.com/office/powerpoint/2010/main" val="34312397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69888" y="234950"/>
            <a:ext cx="6362700" cy="3579813"/>
          </a:xfrm>
        </p:spPr>
      </p:sp>
      <p:sp>
        <p:nvSpPr>
          <p:cNvPr id="3" name="Notes Placeholder 2"/>
          <p:cNvSpPr>
            <a:spLocks noGrp="1"/>
          </p:cNvSpPr>
          <p:nvPr>
            <p:ph type="body" idx="1"/>
          </p:nvPr>
        </p:nvSpPr>
        <p:spPr/>
        <p:txBody>
          <a:bodyPr>
            <a:normAutofit/>
          </a:bodyPr>
          <a:lstStyle/>
          <a:p>
            <a:r>
              <a:rPr lang="en-US" b="1" dirty="0"/>
              <a:t>Welcome to the healthy wealthy and wise podcast as a part of our leadership masterclass series, designed to help you to live long and thrive. We are delight to have you with us… I am Dr. W. Choctaw and I will be your facilitator this morning. … following info partly based on my &gt;50ys surgical practice, executive healthcare leadership, hospital quality/safety national experience.</a:t>
            </a:r>
            <a:endParaRPr lang="en-US" dirty="0"/>
          </a:p>
          <a:p>
            <a:r>
              <a:rPr lang="en-US" dirty="0"/>
              <a:t>50 </a:t>
            </a:r>
            <a:r>
              <a:rPr lang="en-US" dirty="0" err="1"/>
              <a:t>yrs</a:t>
            </a:r>
            <a:r>
              <a:rPr lang="en-US" dirty="0"/>
              <a:t> experience MD, personal opinions follow up with own MD. Thinking outside the box, If you are listening you leader or quickly becoming one. Today we are talking about HealthCare disparities!</a:t>
            </a:r>
          </a:p>
        </p:txBody>
      </p:sp>
      <p:sp>
        <p:nvSpPr>
          <p:cNvPr id="4" name="Slide Number Placeholder 3"/>
          <p:cNvSpPr>
            <a:spLocks noGrp="1"/>
          </p:cNvSpPr>
          <p:nvPr>
            <p:ph type="sldNum" sz="quarter" idx="10"/>
          </p:nvPr>
        </p:nvSpPr>
        <p:spPr/>
        <p:txBody>
          <a:bodyPr/>
          <a:lstStyle/>
          <a:p>
            <a:pPr marL="0" marR="0" lvl="0" indent="0" algn="r" defTabSz="942289" rtl="0" eaLnBrk="1" fontAlgn="auto" latinLnBrk="0" hangingPunct="1">
              <a:lnSpc>
                <a:spcPct val="100000"/>
              </a:lnSpc>
              <a:spcBef>
                <a:spcPts val="0"/>
              </a:spcBef>
              <a:spcAft>
                <a:spcPts val="0"/>
              </a:spcAft>
              <a:buClrTx/>
              <a:buSzTx/>
              <a:buFontTx/>
              <a:buNone/>
              <a:tabLst/>
              <a:defRPr/>
            </a:pPr>
            <a:fld id="{FC90AB63-03D9-4126-9FA5-48013D67985B}"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42289"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cxnSp>
        <p:nvCxnSpPr>
          <p:cNvPr id="5" name="Straight Connector 4"/>
          <p:cNvCxnSpPr/>
          <p:nvPr/>
        </p:nvCxnSpPr>
        <p:spPr>
          <a:xfrm>
            <a:off x="473498" y="3990102"/>
            <a:ext cx="6313311" cy="0"/>
          </a:xfrm>
          <a:prstGeom prst="line">
            <a:avLst/>
          </a:prstGeom>
          <a:ln w="2540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713439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My beliefs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BA31F3-6ECD-40BB-A28F-84DBCAD975B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328566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CBF0248-ADF8-4EE0-B0F8-B4B092CCE2A5}" type="slidenum">
              <a:rPr lang="en-US" smtClean="0"/>
              <a:t>6</a:t>
            </a:fld>
            <a:endParaRPr lang="en-US"/>
          </a:p>
        </p:txBody>
      </p:sp>
    </p:spTree>
    <p:extLst>
      <p:ext uri="{BB962C8B-B14F-4D97-AF65-F5344CB8AC3E}">
        <p14:creationId xmlns:p14="http://schemas.microsoft.com/office/powerpoint/2010/main" val="7915697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69888" y="234950"/>
            <a:ext cx="6362700" cy="3579813"/>
          </a:xfrm>
        </p:spPr>
      </p:sp>
      <p:sp>
        <p:nvSpPr>
          <p:cNvPr id="3" name="Notes Placeholder 2"/>
          <p:cNvSpPr>
            <a:spLocks noGrp="1"/>
          </p:cNvSpPr>
          <p:nvPr>
            <p:ph type="body" idx="1"/>
          </p:nvPr>
        </p:nvSpPr>
        <p:spPr/>
        <p:txBody>
          <a:bodyPr>
            <a:normAutofit/>
          </a:bodyPr>
          <a:lstStyle/>
          <a:p>
            <a:r>
              <a:rPr lang="en-US" b="1" dirty="0"/>
              <a:t>Welcome to the healthy wealthy and wise podcast as a part of our leadership masterclass series, designed to help you to live long and thrive. We are delight to have you with us… I am Dr. W. Choctaw and I will be your facilitator this morning. … following info partly based on my &gt;50ys surgical practice, executive healthcare leadership, hospital quality/safety national experience.</a:t>
            </a:r>
            <a:endParaRPr lang="en-US" dirty="0"/>
          </a:p>
          <a:p>
            <a:r>
              <a:rPr lang="en-US" dirty="0"/>
              <a:t>50 </a:t>
            </a:r>
            <a:r>
              <a:rPr lang="en-US" dirty="0" err="1"/>
              <a:t>yrs</a:t>
            </a:r>
            <a:r>
              <a:rPr lang="en-US" dirty="0"/>
              <a:t> experience MD, personal opinions follow up with own MD. Thinking outside the box, If you are listening you leader or quickly becoming one. Today we are talking about HealthCare disparities!</a:t>
            </a:r>
          </a:p>
        </p:txBody>
      </p:sp>
      <p:sp>
        <p:nvSpPr>
          <p:cNvPr id="4" name="Slide Number Placeholder 3"/>
          <p:cNvSpPr>
            <a:spLocks noGrp="1"/>
          </p:cNvSpPr>
          <p:nvPr>
            <p:ph type="sldNum" sz="quarter" idx="10"/>
          </p:nvPr>
        </p:nvSpPr>
        <p:spPr/>
        <p:txBody>
          <a:bodyPr/>
          <a:lstStyle/>
          <a:p>
            <a:pPr marL="0" marR="0" lvl="0" indent="0" algn="r" defTabSz="942289" rtl="0" eaLnBrk="1" fontAlgn="auto" latinLnBrk="0" hangingPunct="1">
              <a:lnSpc>
                <a:spcPct val="100000"/>
              </a:lnSpc>
              <a:spcBef>
                <a:spcPts val="0"/>
              </a:spcBef>
              <a:spcAft>
                <a:spcPts val="0"/>
              </a:spcAft>
              <a:buClrTx/>
              <a:buSzTx/>
              <a:buFontTx/>
              <a:buNone/>
              <a:tabLst/>
              <a:defRPr/>
            </a:pPr>
            <a:fld id="{FC90AB63-03D9-4126-9FA5-48013D67985B}"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42289"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cxnSp>
        <p:nvCxnSpPr>
          <p:cNvPr id="5" name="Straight Connector 4"/>
          <p:cNvCxnSpPr/>
          <p:nvPr/>
        </p:nvCxnSpPr>
        <p:spPr>
          <a:xfrm>
            <a:off x="473498" y="3990102"/>
            <a:ext cx="6313311" cy="0"/>
          </a:xfrm>
          <a:prstGeom prst="line">
            <a:avLst/>
          </a:prstGeom>
          <a:ln w="2540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167328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A7FC88-D0E6-5E9E-FAFC-E3F0425B1DB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BADA5E6-7E51-856F-BC0D-C1FBDA97774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4384E9C-1816-D2F6-1987-8AB2028F73DB}"/>
              </a:ext>
            </a:extLst>
          </p:cNvPr>
          <p:cNvSpPr>
            <a:spLocks noGrp="1"/>
          </p:cNvSpPr>
          <p:nvPr>
            <p:ph type="dt" sz="half" idx="10"/>
          </p:nvPr>
        </p:nvSpPr>
        <p:spPr/>
        <p:txBody>
          <a:bodyPr/>
          <a:lstStyle/>
          <a:p>
            <a:fld id="{03252EF2-6914-4B22-85BD-59A2478A6EF0}" type="datetimeFigureOut">
              <a:rPr lang="en-US" smtClean="0"/>
              <a:t>8/30/2024</a:t>
            </a:fld>
            <a:endParaRPr lang="en-US"/>
          </a:p>
        </p:txBody>
      </p:sp>
      <p:sp>
        <p:nvSpPr>
          <p:cNvPr id="5" name="Footer Placeholder 4">
            <a:extLst>
              <a:ext uri="{FF2B5EF4-FFF2-40B4-BE49-F238E27FC236}">
                <a16:creationId xmlns:a16="http://schemas.microsoft.com/office/drawing/2014/main" id="{EB7CBE45-BEAC-7ACF-2546-2737BFE24B7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15BD008-BAD5-EDA3-0105-3703C2EB1C2F}"/>
              </a:ext>
            </a:extLst>
          </p:cNvPr>
          <p:cNvSpPr>
            <a:spLocks noGrp="1"/>
          </p:cNvSpPr>
          <p:nvPr>
            <p:ph type="sldNum" sz="quarter" idx="12"/>
          </p:nvPr>
        </p:nvSpPr>
        <p:spPr/>
        <p:txBody>
          <a:bodyPr/>
          <a:lstStyle/>
          <a:p>
            <a:fld id="{BF970B57-2A9C-45B3-AF46-A69248331E67}" type="slidenum">
              <a:rPr lang="en-US" smtClean="0"/>
              <a:t>‹#›</a:t>
            </a:fld>
            <a:endParaRPr lang="en-US"/>
          </a:p>
        </p:txBody>
      </p:sp>
    </p:spTree>
    <p:extLst>
      <p:ext uri="{BB962C8B-B14F-4D97-AF65-F5344CB8AC3E}">
        <p14:creationId xmlns:p14="http://schemas.microsoft.com/office/powerpoint/2010/main" val="30922095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8D73AB-9B0F-7C8D-0591-72DA9E1AE22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CF0D45A-E402-23FB-303C-8CF5CACA07B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EEA1E7B-25AA-1476-7D25-F205A79DD41B}"/>
              </a:ext>
            </a:extLst>
          </p:cNvPr>
          <p:cNvSpPr>
            <a:spLocks noGrp="1"/>
          </p:cNvSpPr>
          <p:nvPr>
            <p:ph type="dt" sz="half" idx="10"/>
          </p:nvPr>
        </p:nvSpPr>
        <p:spPr/>
        <p:txBody>
          <a:bodyPr/>
          <a:lstStyle/>
          <a:p>
            <a:fld id="{03252EF2-6914-4B22-85BD-59A2478A6EF0}" type="datetimeFigureOut">
              <a:rPr lang="en-US" smtClean="0"/>
              <a:t>8/30/2024</a:t>
            </a:fld>
            <a:endParaRPr lang="en-US"/>
          </a:p>
        </p:txBody>
      </p:sp>
      <p:sp>
        <p:nvSpPr>
          <p:cNvPr id="5" name="Footer Placeholder 4">
            <a:extLst>
              <a:ext uri="{FF2B5EF4-FFF2-40B4-BE49-F238E27FC236}">
                <a16:creationId xmlns:a16="http://schemas.microsoft.com/office/drawing/2014/main" id="{1346BF82-97F6-5C4E-5FD4-EB866E22ABC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AE39DFF-8830-071C-94ED-95404DB4627F}"/>
              </a:ext>
            </a:extLst>
          </p:cNvPr>
          <p:cNvSpPr>
            <a:spLocks noGrp="1"/>
          </p:cNvSpPr>
          <p:nvPr>
            <p:ph type="sldNum" sz="quarter" idx="12"/>
          </p:nvPr>
        </p:nvSpPr>
        <p:spPr/>
        <p:txBody>
          <a:bodyPr/>
          <a:lstStyle/>
          <a:p>
            <a:fld id="{BF970B57-2A9C-45B3-AF46-A69248331E67}" type="slidenum">
              <a:rPr lang="en-US" smtClean="0"/>
              <a:t>‹#›</a:t>
            </a:fld>
            <a:endParaRPr lang="en-US"/>
          </a:p>
        </p:txBody>
      </p:sp>
    </p:spTree>
    <p:extLst>
      <p:ext uri="{BB962C8B-B14F-4D97-AF65-F5344CB8AC3E}">
        <p14:creationId xmlns:p14="http://schemas.microsoft.com/office/powerpoint/2010/main" val="24512639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E17AA30-3A8A-2947-07FC-790DAF8E765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034299B-948D-DDC7-DA7F-B69D0DA730B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85CEA38-AE72-43D4-2DD4-C38709AED347}"/>
              </a:ext>
            </a:extLst>
          </p:cNvPr>
          <p:cNvSpPr>
            <a:spLocks noGrp="1"/>
          </p:cNvSpPr>
          <p:nvPr>
            <p:ph type="dt" sz="half" idx="10"/>
          </p:nvPr>
        </p:nvSpPr>
        <p:spPr/>
        <p:txBody>
          <a:bodyPr/>
          <a:lstStyle/>
          <a:p>
            <a:fld id="{03252EF2-6914-4B22-85BD-59A2478A6EF0}" type="datetimeFigureOut">
              <a:rPr lang="en-US" smtClean="0"/>
              <a:t>8/30/2024</a:t>
            </a:fld>
            <a:endParaRPr lang="en-US"/>
          </a:p>
        </p:txBody>
      </p:sp>
      <p:sp>
        <p:nvSpPr>
          <p:cNvPr id="5" name="Footer Placeholder 4">
            <a:extLst>
              <a:ext uri="{FF2B5EF4-FFF2-40B4-BE49-F238E27FC236}">
                <a16:creationId xmlns:a16="http://schemas.microsoft.com/office/drawing/2014/main" id="{16BA3574-3642-E283-BCAD-59C77BA1A40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C9F6DD9-F993-F2E0-F2B0-0C6076D0EBC1}"/>
              </a:ext>
            </a:extLst>
          </p:cNvPr>
          <p:cNvSpPr>
            <a:spLocks noGrp="1"/>
          </p:cNvSpPr>
          <p:nvPr>
            <p:ph type="sldNum" sz="quarter" idx="12"/>
          </p:nvPr>
        </p:nvSpPr>
        <p:spPr/>
        <p:txBody>
          <a:bodyPr/>
          <a:lstStyle/>
          <a:p>
            <a:fld id="{BF970B57-2A9C-45B3-AF46-A69248331E67}" type="slidenum">
              <a:rPr lang="en-US" smtClean="0"/>
              <a:t>‹#›</a:t>
            </a:fld>
            <a:endParaRPr lang="en-US"/>
          </a:p>
        </p:txBody>
      </p:sp>
    </p:spTree>
    <p:extLst>
      <p:ext uri="{BB962C8B-B14F-4D97-AF65-F5344CB8AC3E}">
        <p14:creationId xmlns:p14="http://schemas.microsoft.com/office/powerpoint/2010/main" val="309481019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BEA843-627A-F346-F7C6-AF0AD7C8296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A8A4DA6-3736-6EC1-5904-C453196ED42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BAB3AC3-A454-ECFD-F8FD-D6149B5DA09B}"/>
              </a:ext>
            </a:extLst>
          </p:cNvPr>
          <p:cNvSpPr>
            <a:spLocks noGrp="1"/>
          </p:cNvSpPr>
          <p:nvPr>
            <p:ph type="dt" sz="half" idx="10"/>
          </p:nvPr>
        </p:nvSpPr>
        <p:spPr/>
        <p:txBody>
          <a:bodyPr/>
          <a:lstStyle/>
          <a:p>
            <a:fld id="{98610EE7-5DA3-4299-A91E-3866DCA8B0E7}" type="datetimeFigureOut">
              <a:rPr lang="en-US" smtClean="0"/>
              <a:t>8/30/2024</a:t>
            </a:fld>
            <a:endParaRPr lang="en-US"/>
          </a:p>
        </p:txBody>
      </p:sp>
      <p:sp>
        <p:nvSpPr>
          <p:cNvPr id="5" name="Footer Placeholder 4">
            <a:extLst>
              <a:ext uri="{FF2B5EF4-FFF2-40B4-BE49-F238E27FC236}">
                <a16:creationId xmlns:a16="http://schemas.microsoft.com/office/drawing/2014/main" id="{45C16096-F624-EE1C-A4DB-382F35A20DD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99809F5-0448-ABDF-C0BA-A907499E5F53}"/>
              </a:ext>
            </a:extLst>
          </p:cNvPr>
          <p:cNvSpPr>
            <a:spLocks noGrp="1"/>
          </p:cNvSpPr>
          <p:nvPr>
            <p:ph type="sldNum" sz="quarter" idx="12"/>
          </p:nvPr>
        </p:nvSpPr>
        <p:spPr/>
        <p:txBody>
          <a:bodyPr/>
          <a:lstStyle/>
          <a:p>
            <a:fld id="{660A1BE5-E552-4597-8400-268CF3F1E1B6}" type="slidenum">
              <a:rPr lang="en-US" smtClean="0"/>
              <a:t>‹#›</a:t>
            </a:fld>
            <a:endParaRPr lang="en-US"/>
          </a:p>
        </p:txBody>
      </p:sp>
    </p:spTree>
    <p:extLst>
      <p:ext uri="{BB962C8B-B14F-4D97-AF65-F5344CB8AC3E}">
        <p14:creationId xmlns:p14="http://schemas.microsoft.com/office/powerpoint/2010/main" val="21859041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46A3DA-7464-1EA5-40DD-547E475CAC3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AB197BA-E304-1D93-A18D-FFF943BC17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E9D305D-73BF-A47F-AFA4-FA9179472DFF}"/>
              </a:ext>
            </a:extLst>
          </p:cNvPr>
          <p:cNvSpPr>
            <a:spLocks noGrp="1"/>
          </p:cNvSpPr>
          <p:nvPr>
            <p:ph type="dt" sz="half" idx="10"/>
          </p:nvPr>
        </p:nvSpPr>
        <p:spPr/>
        <p:txBody>
          <a:bodyPr/>
          <a:lstStyle/>
          <a:p>
            <a:fld id="{98610EE7-5DA3-4299-A91E-3866DCA8B0E7}" type="datetimeFigureOut">
              <a:rPr lang="en-US" smtClean="0"/>
              <a:t>8/30/2024</a:t>
            </a:fld>
            <a:endParaRPr lang="en-US"/>
          </a:p>
        </p:txBody>
      </p:sp>
      <p:sp>
        <p:nvSpPr>
          <p:cNvPr id="5" name="Footer Placeholder 4">
            <a:extLst>
              <a:ext uri="{FF2B5EF4-FFF2-40B4-BE49-F238E27FC236}">
                <a16:creationId xmlns:a16="http://schemas.microsoft.com/office/drawing/2014/main" id="{01906EBA-DAD5-6C08-D416-0C3B68E0E69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3F4D901-8AAA-3A08-99BE-79DCA5E0B313}"/>
              </a:ext>
            </a:extLst>
          </p:cNvPr>
          <p:cNvSpPr>
            <a:spLocks noGrp="1"/>
          </p:cNvSpPr>
          <p:nvPr>
            <p:ph type="sldNum" sz="quarter" idx="12"/>
          </p:nvPr>
        </p:nvSpPr>
        <p:spPr/>
        <p:txBody>
          <a:bodyPr/>
          <a:lstStyle/>
          <a:p>
            <a:fld id="{660A1BE5-E552-4597-8400-268CF3F1E1B6}" type="slidenum">
              <a:rPr lang="en-US" smtClean="0"/>
              <a:t>‹#›</a:t>
            </a:fld>
            <a:endParaRPr lang="en-US"/>
          </a:p>
        </p:txBody>
      </p:sp>
    </p:spTree>
    <p:extLst>
      <p:ext uri="{BB962C8B-B14F-4D97-AF65-F5344CB8AC3E}">
        <p14:creationId xmlns:p14="http://schemas.microsoft.com/office/powerpoint/2010/main" val="274489418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530C4-A708-7A16-1E09-E6A2D88E588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AA2C9E0-FA57-BAF8-C8EB-F4C6E2DF372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56A0F9A-6909-8027-503E-305357108ACB}"/>
              </a:ext>
            </a:extLst>
          </p:cNvPr>
          <p:cNvSpPr>
            <a:spLocks noGrp="1"/>
          </p:cNvSpPr>
          <p:nvPr>
            <p:ph type="dt" sz="half" idx="10"/>
          </p:nvPr>
        </p:nvSpPr>
        <p:spPr/>
        <p:txBody>
          <a:bodyPr/>
          <a:lstStyle/>
          <a:p>
            <a:fld id="{98610EE7-5DA3-4299-A91E-3866DCA8B0E7}" type="datetimeFigureOut">
              <a:rPr lang="en-US" smtClean="0"/>
              <a:t>8/30/2024</a:t>
            </a:fld>
            <a:endParaRPr lang="en-US"/>
          </a:p>
        </p:txBody>
      </p:sp>
      <p:sp>
        <p:nvSpPr>
          <p:cNvPr id="5" name="Footer Placeholder 4">
            <a:extLst>
              <a:ext uri="{FF2B5EF4-FFF2-40B4-BE49-F238E27FC236}">
                <a16:creationId xmlns:a16="http://schemas.microsoft.com/office/drawing/2014/main" id="{65610CA3-110F-937A-FBC3-3111E1B5E45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4831A44-B53D-2441-A00B-B17708A34EF0}"/>
              </a:ext>
            </a:extLst>
          </p:cNvPr>
          <p:cNvSpPr>
            <a:spLocks noGrp="1"/>
          </p:cNvSpPr>
          <p:nvPr>
            <p:ph type="sldNum" sz="quarter" idx="12"/>
          </p:nvPr>
        </p:nvSpPr>
        <p:spPr/>
        <p:txBody>
          <a:bodyPr/>
          <a:lstStyle/>
          <a:p>
            <a:fld id="{660A1BE5-E552-4597-8400-268CF3F1E1B6}" type="slidenum">
              <a:rPr lang="en-US" smtClean="0"/>
              <a:t>‹#›</a:t>
            </a:fld>
            <a:endParaRPr lang="en-US"/>
          </a:p>
        </p:txBody>
      </p:sp>
    </p:spTree>
    <p:extLst>
      <p:ext uri="{BB962C8B-B14F-4D97-AF65-F5344CB8AC3E}">
        <p14:creationId xmlns:p14="http://schemas.microsoft.com/office/powerpoint/2010/main" val="100073745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73E4C2-E0E4-32DC-1774-A05E29FE3BF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3D696E8-6242-4D86-EB8F-94194B07FF8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4A6E118-B0B2-65A2-C121-A4B4CEA7BF1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462E648-10F0-3136-7114-44D018903D15}"/>
              </a:ext>
            </a:extLst>
          </p:cNvPr>
          <p:cNvSpPr>
            <a:spLocks noGrp="1"/>
          </p:cNvSpPr>
          <p:nvPr>
            <p:ph type="dt" sz="half" idx="10"/>
          </p:nvPr>
        </p:nvSpPr>
        <p:spPr/>
        <p:txBody>
          <a:bodyPr/>
          <a:lstStyle/>
          <a:p>
            <a:fld id="{98610EE7-5DA3-4299-A91E-3866DCA8B0E7}" type="datetimeFigureOut">
              <a:rPr lang="en-US" smtClean="0"/>
              <a:t>8/30/2024</a:t>
            </a:fld>
            <a:endParaRPr lang="en-US"/>
          </a:p>
        </p:txBody>
      </p:sp>
      <p:sp>
        <p:nvSpPr>
          <p:cNvPr id="6" name="Footer Placeholder 5">
            <a:extLst>
              <a:ext uri="{FF2B5EF4-FFF2-40B4-BE49-F238E27FC236}">
                <a16:creationId xmlns:a16="http://schemas.microsoft.com/office/drawing/2014/main" id="{B40FE3DA-757D-C1E6-D10C-74BCF3E755F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1FD896C-D8CA-8131-D0B6-32D95A8F0199}"/>
              </a:ext>
            </a:extLst>
          </p:cNvPr>
          <p:cNvSpPr>
            <a:spLocks noGrp="1"/>
          </p:cNvSpPr>
          <p:nvPr>
            <p:ph type="sldNum" sz="quarter" idx="12"/>
          </p:nvPr>
        </p:nvSpPr>
        <p:spPr/>
        <p:txBody>
          <a:bodyPr/>
          <a:lstStyle/>
          <a:p>
            <a:fld id="{660A1BE5-E552-4597-8400-268CF3F1E1B6}" type="slidenum">
              <a:rPr lang="en-US" smtClean="0"/>
              <a:t>‹#›</a:t>
            </a:fld>
            <a:endParaRPr lang="en-US"/>
          </a:p>
        </p:txBody>
      </p:sp>
    </p:spTree>
    <p:extLst>
      <p:ext uri="{BB962C8B-B14F-4D97-AF65-F5344CB8AC3E}">
        <p14:creationId xmlns:p14="http://schemas.microsoft.com/office/powerpoint/2010/main" val="241180591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3E79C2-25C4-53EA-329C-95FD50CC699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E14A0EE-0073-7DBD-3B43-63C65B22287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1695197-F883-6263-0816-427A249F280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25D62C2-DDF9-2D8C-F211-644B54C4278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2D8D12A-E6D1-8D49-BCB9-302D13014C8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BBCD405-0CC4-DCEB-91F3-1A6963DFBF46}"/>
              </a:ext>
            </a:extLst>
          </p:cNvPr>
          <p:cNvSpPr>
            <a:spLocks noGrp="1"/>
          </p:cNvSpPr>
          <p:nvPr>
            <p:ph type="dt" sz="half" idx="10"/>
          </p:nvPr>
        </p:nvSpPr>
        <p:spPr/>
        <p:txBody>
          <a:bodyPr/>
          <a:lstStyle/>
          <a:p>
            <a:fld id="{98610EE7-5DA3-4299-A91E-3866DCA8B0E7}" type="datetimeFigureOut">
              <a:rPr lang="en-US" smtClean="0"/>
              <a:t>8/30/2024</a:t>
            </a:fld>
            <a:endParaRPr lang="en-US"/>
          </a:p>
        </p:txBody>
      </p:sp>
      <p:sp>
        <p:nvSpPr>
          <p:cNvPr id="8" name="Footer Placeholder 7">
            <a:extLst>
              <a:ext uri="{FF2B5EF4-FFF2-40B4-BE49-F238E27FC236}">
                <a16:creationId xmlns:a16="http://schemas.microsoft.com/office/drawing/2014/main" id="{D6FBCE27-C621-7FC3-28BC-7E551C19B34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8D8671C-F2AD-6410-AC2E-AD321BA0AD97}"/>
              </a:ext>
            </a:extLst>
          </p:cNvPr>
          <p:cNvSpPr>
            <a:spLocks noGrp="1"/>
          </p:cNvSpPr>
          <p:nvPr>
            <p:ph type="sldNum" sz="quarter" idx="12"/>
          </p:nvPr>
        </p:nvSpPr>
        <p:spPr/>
        <p:txBody>
          <a:bodyPr/>
          <a:lstStyle/>
          <a:p>
            <a:fld id="{660A1BE5-E552-4597-8400-268CF3F1E1B6}" type="slidenum">
              <a:rPr lang="en-US" smtClean="0"/>
              <a:t>‹#›</a:t>
            </a:fld>
            <a:endParaRPr lang="en-US"/>
          </a:p>
        </p:txBody>
      </p:sp>
    </p:spTree>
    <p:extLst>
      <p:ext uri="{BB962C8B-B14F-4D97-AF65-F5344CB8AC3E}">
        <p14:creationId xmlns:p14="http://schemas.microsoft.com/office/powerpoint/2010/main" val="162014121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477716-9262-3556-8668-63E6E9C0DC4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6E32526-1EBC-3662-1351-2D57458CB37A}"/>
              </a:ext>
            </a:extLst>
          </p:cNvPr>
          <p:cNvSpPr>
            <a:spLocks noGrp="1"/>
          </p:cNvSpPr>
          <p:nvPr>
            <p:ph type="dt" sz="half" idx="10"/>
          </p:nvPr>
        </p:nvSpPr>
        <p:spPr/>
        <p:txBody>
          <a:bodyPr/>
          <a:lstStyle/>
          <a:p>
            <a:fld id="{98610EE7-5DA3-4299-A91E-3866DCA8B0E7}" type="datetimeFigureOut">
              <a:rPr lang="en-US" smtClean="0"/>
              <a:t>8/30/2024</a:t>
            </a:fld>
            <a:endParaRPr lang="en-US"/>
          </a:p>
        </p:txBody>
      </p:sp>
      <p:sp>
        <p:nvSpPr>
          <p:cNvPr id="4" name="Footer Placeholder 3">
            <a:extLst>
              <a:ext uri="{FF2B5EF4-FFF2-40B4-BE49-F238E27FC236}">
                <a16:creationId xmlns:a16="http://schemas.microsoft.com/office/drawing/2014/main" id="{6A7442DF-79AD-62B2-ABAA-6CCE168AB79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EB840F3-D6EC-878E-47D8-01FDE8A6B143}"/>
              </a:ext>
            </a:extLst>
          </p:cNvPr>
          <p:cNvSpPr>
            <a:spLocks noGrp="1"/>
          </p:cNvSpPr>
          <p:nvPr>
            <p:ph type="sldNum" sz="quarter" idx="12"/>
          </p:nvPr>
        </p:nvSpPr>
        <p:spPr/>
        <p:txBody>
          <a:bodyPr/>
          <a:lstStyle/>
          <a:p>
            <a:fld id="{660A1BE5-E552-4597-8400-268CF3F1E1B6}" type="slidenum">
              <a:rPr lang="en-US" smtClean="0"/>
              <a:t>‹#›</a:t>
            </a:fld>
            <a:endParaRPr lang="en-US"/>
          </a:p>
        </p:txBody>
      </p:sp>
    </p:spTree>
    <p:extLst>
      <p:ext uri="{BB962C8B-B14F-4D97-AF65-F5344CB8AC3E}">
        <p14:creationId xmlns:p14="http://schemas.microsoft.com/office/powerpoint/2010/main" val="102030624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0A411C5-FF0F-5D38-D130-ABDF4BC35EFE}"/>
              </a:ext>
            </a:extLst>
          </p:cNvPr>
          <p:cNvSpPr>
            <a:spLocks noGrp="1"/>
          </p:cNvSpPr>
          <p:nvPr>
            <p:ph type="dt" sz="half" idx="10"/>
          </p:nvPr>
        </p:nvSpPr>
        <p:spPr/>
        <p:txBody>
          <a:bodyPr/>
          <a:lstStyle/>
          <a:p>
            <a:fld id="{98610EE7-5DA3-4299-A91E-3866DCA8B0E7}" type="datetimeFigureOut">
              <a:rPr lang="en-US" smtClean="0"/>
              <a:t>8/30/2024</a:t>
            </a:fld>
            <a:endParaRPr lang="en-US"/>
          </a:p>
        </p:txBody>
      </p:sp>
      <p:sp>
        <p:nvSpPr>
          <p:cNvPr id="3" name="Footer Placeholder 2">
            <a:extLst>
              <a:ext uri="{FF2B5EF4-FFF2-40B4-BE49-F238E27FC236}">
                <a16:creationId xmlns:a16="http://schemas.microsoft.com/office/drawing/2014/main" id="{519FA071-2DE9-658A-C087-22EA7EB2522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34E4F3B-2610-E48F-9A66-480ECF2310C2}"/>
              </a:ext>
            </a:extLst>
          </p:cNvPr>
          <p:cNvSpPr>
            <a:spLocks noGrp="1"/>
          </p:cNvSpPr>
          <p:nvPr>
            <p:ph type="sldNum" sz="quarter" idx="12"/>
          </p:nvPr>
        </p:nvSpPr>
        <p:spPr/>
        <p:txBody>
          <a:bodyPr/>
          <a:lstStyle/>
          <a:p>
            <a:fld id="{660A1BE5-E552-4597-8400-268CF3F1E1B6}" type="slidenum">
              <a:rPr lang="en-US" smtClean="0"/>
              <a:t>‹#›</a:t>
            </a:fld>
            <a:endParaRPr lang="en-US"/>
          </a:p>
        </p:txBody>
      </p:sp>
    </p:spTree>
    <p:extLst>
      <p:ext uri="{BB962C8B-B14F-4D97-AF65-F5344CB8AC3E}">
        <p14:creationId xmlns:p14="http://schemas.microsoft.com/office/powerpoint/2010/main" val="400384147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B86709-D1A6-A3C1-3121-5616AD36453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8F0D0E3-8346-B889-BE7B-19B8A5B41E9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BF8D6B1-9E92-B2C9-DF6A-0225FEB7E37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55D01DB-E0F7-DD56-7380-9D38E7CBF517}"/>
              </a:ext>
            </a:extLst>
          </p:cNvPr>
          <p:cNvSpPr>
            <a:spLocks noGrp="1"/>
          </p:cNvSpPr>
          <p:nvPr>
            <p:ph type="dt" sz="half" idx="10"/>
          </p:nvPr>
        </p:nvSpPr>
        <p:spPr/>
        <p:txBody>
          <a:bodyPr/>
          <a:lstStyle/>
          <a:p>
            <a:fld id="{98610EE7-5DA3-4299-A91E-3866DCA8B0E7}" type="datetimeFigureOut">
              <a:rPr lang="en-US" smtClean="0"/>
              <a:t>8/30/2024</a:t>
            </a:fld>
            <a:endParaRPr lang="en-US"/>
          </a:p>
        </p:txBody>
      </p:sp>
      <p:sp>
        <p:nvSpPr>
          <p:cNvPr id="6" name="Footer Placeholder 5">
            <a:extLst>
              <a:ext uri="{FF2B5EF4-FFF2-40B4-BE49-F238E27FC236}">
                <a16:creationId xmlns:a16="http://schemas.microsoft.com/office/drawing/2014/main" id="{D22B5E11-BD75-EEA4-6EF1-FE4FB727FD8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94DAC86-431C-D96A-97B1-C5E62543F819}"/>
              </a:ext>
            </a:extLst>
          </p:cNvPr>
          <p:cNvSpPr>
            <a:spLocks noGrp="1"/>
          </p:cNvSpPr>
          <p:nvPr>
            <p:ph type="sldNum" sz="quarter" idx="12"/>
          </p:nvPr>
        </p:nvSpPr>
        <p:spPr/>
        <p:txBody>
          <a:bodyPr/>
          <a:lstStyle/>
          <a:p>
            <a:fld id="{660A1BE5-E552-4597-8400-268CF3F1E1B6}" type="slidenum">
              <a:rPr lang="en-US" smtClean="0"/>
              <a:t>‹#›</a:t>
            </a:fld>
            <a:endParaRPr lang="en-US"/>
          </a:p>
        </p:txBody>
      </p:sp>
    </p:spTree>
    <p:extLst>
      <p:ext uri="{BB962C8B-B14F-4D97-AF65-F5344CB8AC3E}">
        <p14:creationId xmlns:p14="http://schemas.microsoft.com/office/powerpoint/2010/main" val="29318666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2233D4-429C-A95E-5EB5-7862478D5E1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DF8801A-4C42-912F-66EA-DFF648D34FE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3D93036-4E7B-EB16-F28B-E28EFE3406C5}"/>
              </a:ext>
            </a:extLst>
          </p:cNvPr>
          <p:cNvSpPr>
            <a:spLocks noGrp="1"/>
          </p:cNvSpPr>
          <p:nvPr>
            <p:ph type="dt" sz="half" idx="10"/>
          </p:nvPr>
        </p:nvSpPr>
        <p:spPr/>
        <p:txBody>
          <a:bodyPr/>
          <a:lstStyle/>
          <a:p>
            <a:fld id="{03252EF2-6914-4B22-85BD-59A2478A6EF0}" type="datetimeFigureOut">
              <a:rPr lang="en-US" smtClean="0"/>
              <a:t>8/30/2024</a:t>
            </a:fld>
            <a:endParaRPr lang="en-US"/>
          </a:p>
        </p:txBody>
      </p:sp>
      <p:sp>
        <p:nvSpPr>
          <p:cNvPr id="5" name="Footer Placeholder 4">
            <a:extLst>
              <a:ext uri="{FF2B5EF4-FFF2-40B4-BE49-F238E27FC236}">
                <a16:creationId xmlns:a16="http://schemas.microsoft.com/office/drawing/2014/main" id="{4257F114-81E3-AADF-13A0-EAF2DDC832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7F09C2-4BB9-D4ED-26C8-13298943AA48}"/>
              </a:ext>
            </a:extLst>
          </p:cNvPr>
          <p:cNvSpPr>
            <a:spLocks noGrp="1"/>
          </p:cNvSpPr>
          <p:nvPr>
            <p:ph type="sldNum" sz="quarter" idx="12"/>
          </p:nvPr>
        </p:nvSpPr>
        <p:spPr/>
        <p:txBody>
          <a:bodyPr/>
          <a:lstStyle/>
          <a:p>
            <a:fld id="{BF970B57-2A9C-45B3-AF46-A69248331E67}" type="slidenum">
              <a:rPr lang="en-US" smtClean="0"/>
              <a:t>‹#›</a:t>
            </a:fld>
            <a:endParaRPr lang="en-US"/>
          </a:p>
        </p:txBody>
      </p:sp>
    </p:spTree>
    <p:extLst>
      <p:ext uri="{BB962C8B-B14F-4D97-AF65-F5344CB8AC3E}">
        <p14:creationId xmlns:p14="http://schemas.microsoft.com/office/powerpoint/2010/main" val="68599686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46E25C-C759-2EA1-7E28-B8B2CFE2998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BE06DCF-2E0A-52C3-95A1-78C8854FA84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E8DCE19-44A0-C0BD-24E2-0EFAAEFE037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03C369E-BF09-9F1F-F8CD-8969D08F3A9E}"/>
              </a:ext>
            </a:extLst>
          </p:cNvPr>
          <p:cNvSpPr>
            <a:spLocks noGrp="1"/>
          </p:cNvSpPr>
          <p:nvPr>
            <p:ph type="dt" sz="half" idx="10"/>
          </p:nvPr>
        </p:nvSpPr>
        <p:spPr/>
        <p:txBody>
          <a:bodyPr/>
          <a:lstStyle/>
          <a:p>
            <a:fld id="{98610EE7-5DA3-4299-A91E-3866DCA8B0E7}" type="datetimeFigureOut">
              <a:rPr lang="en-US" smtClean="0"/>
              <a:t>8/30/2024</a:t>
            </a:fld>
            <a:endParaRPr lang="en-US"/>
          </a:p>
        </p:txBody>
      </p:sp>
      <p:sp>
        <p:nvSpPr>
          <p:cNvPr id="6" name="Footer Placeholder 5">
            <a:extLst>
              <a:ext uri="{FF2B5EF4-FFF2-40B4-BE49-F238E27FC236}">
                <a16:creationId xmlns:a16="http://schemas.microsoft.com/office/drawing/2014/main" id="{426366EA-97A0-17D6-2838-9E76F081878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4E7E546-14B7-FE03-B118-044FDB740A51}"/>
              </a:ext>
            </a:extLst>
          </p:cNvPr>
          <p:cNvSpPr>
            <a:spLocks noGrp="1"/>
          </p:cNvSpPr>
          <p:nvPr>
            <p:ph type="sldNum" sz="quarter" idx="12"/>
          </p:nvPr>
        </p:nvSpPr>
        <p:spPr/>
        <p:txBody>
          <a:bodyPr/>
          <a:lstStyle/>
          <a:p>
            <a:fld id="{660A1BE5-E552-4597-8400-268CF3F1E1B6}" type="slidenum">
              <a:rPr lang="en-US" smtClean="0"/>
              <a:t>‹#›</a:t>
            </a:fld>
            <a:endParaRPr lang="en-US"/>
          </a:p>
        </p:txBody>
      </p:sp>
    </p:spTree>
    <p:extLst>
      <p:ext uri="{BB962C8B-B14F-4D97-AF65-F5344CB8AC3E}">
        <p14:creationId xmlns:p14="http://schemas.microsoft.com/office/powerpoint/2010/main" val="40056154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8933FA-CBE8-AFBD-9A05-E22C8B4A1D8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8654FA0-2EE4-A7F5-7337-04ADB18528F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EB1ED1-AFFF-B4E0-AA8C-1A63682912E5}"/>
              </a:ext>
            </a:extLst>
          </p:cNvPr>
          <p:cNvSpPr>
            <a:spLocks noGrp="1"/>
          </p:cNvSpPr>
          <p:nvPr>
            <p:ph type="dt" sz="half" idx="10"/>
          </p:nvPr>
        </p:nvSpPr>
        <p:spPr/>
        <p:txBody>
          <a:bodyPr/>
          <a:lstStyle/>
          <a:p>
            <a:fld id="{98610EE7-5DA3-4299-A91E-3866DCA8B0E7}" type="datetimeFigureOut">
              <a:rPr lang="en-US" smtClean="0"/>
              <a:t>8/30/2024</a:t>
            </a:fld>
            <a:endParaRPr lang="en-US"/>
          </a:p>
        </p:txBody>
      </p:sp>
      <p:sp>
        <p:nvSpPr>
          <p:cNvPr id="5" name="Footer Placeholder 4">
            <a:extLst>
              <a:ext uri="{FF2B5EF4-FFF2-40B4-BE49-F238E27FC236}">
                <a16:creationId xmlns:a16="http://schemas.microsoft.com/office/drawing/2014/main" id="{DE414E71-E7E8-6DF1-C1AA-8B7A16DEE22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F4CBA2B-5239-9BA7-F661-7407FDD508F2}"/>
              </a:ext>
            </a:extLst>
          </p:cNvPr>
          <p:cNvSpPr>
            <a:spLocks noGrp="1"/>
          </p:cNvSpPr>
          <p:nvPr>
            <p:ph type="sldNum" sz="quarter" idx="12"/>
          </p:nvPr>
        </p:nvSpPr>
        <p:spPr/>
        <p:txBody>
          <a:bodyPr/>
          <a:lstStyle/>
          <a:p>
            <a:fld id="{660A1BE5-E552-4597-8400-268CF3F1E1B6}" type="slidenum">
              <a:rPr lang="en-US" smtClean="0"/>
              <a:t>‹#›</a:t>
            </a:fld>
            <a:endParaRPr lang="en-US"/>
          </a:p>
        </p:txBody>
      </p:sp>
    </p:spTree>
    <p:extLst>
      <p:ext uri="{BB962C8B-B14F-4D97-AF65-F5344CB8AC3E}">
        <p14:creationId xmlns:p14="http://schemas.microsoft.com/office/powerpoint/2010/main" val="108469628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E5C35E5-3840-C58E-A945-6FD23AA4B3E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D53DAB8-EBB5-A98C-A8F3-FCF2404555C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6D70FFA-9318-DA0E-0AB7-50E45FBC5BBE}"/>
              </a:ext>
            </a:extLst>
          </p:cNvPr>
          <p:cNvSpPr>
            <a:spLocks noGrp="1"/>
          </p:cNvSpPr>
          <p:nvPr>
            <p:ph type="dt" sz="half" idx="10"/>
          </p:nvPr>
        </p:nvSpPr>
        <p:spPr/>
        <p:txBody>
          <a:bodyPr/>
          <a:lstStyle/>
          <a:p>
            <a:fld id="{98610EE7-5DA3-4299-A91E-3866DCA8B0E7}" type="datetimeFigureOut">
              <a:rPr lang="en-US" smtClean="0"/>
              <a:t>8/30/2024</a:t>
            </a:fld>
            <a:endParaRPr lang="en-US"/>
          </a:p>
        </p:txBody>
      </p:sp>
      <p:sp>
        <p:nvSpPr>
          <p:cNvPr id="5" name="Footer Placeholder 4">
            <a:extLst>
              <a:ext uri="{FF2B5EF4-FFF2-40B4-BE49-F238E27FC236}">
                <a16:creationId xmlns:a16="http://schemas.microsoft.com/office/drawing/2014/main" id="{E927D945-BE2B-2509-89D0-9DFF976E842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10F0A50-1A3C-62DB-7BB6-2B41ED6EAAC4}"/>
              </a:ext>
            </a:extLst>
          </p:cNvPr>
          <p:cNvSpPr>
            <a:spLocks noGrp="1"/>
          </p:cNvSpPr>
          <p:nvPr>
            <p:ph type="sldNum" sz="quarter" idx="12"/>
          </p:nvPr>
        </p:nvSpPr>
        <p:spPr/>
        <p:txBody>
          <a:bodyPr/>
          <a:lstStyle/>
          <a:p>
            <a:fld id="{660A1BE5-E552-4597-8400-268CF3F1E1B6}" type="slidenum">
              <a:rPr lang="en-US" smtClean="0"/>
              <a:t>‹#›</a:t>
            </a:fld>
            <a:endParaRPr lang="en-US"/>
          </a:p>
        </p:txBody>
      </p:sp>
    </p:spTree>
    <p:extLst>
      <p:ext uri="{BB962C8B-B14F-4D97-AF65-F5344CB8AC3E}">
        <p14:creationId xmlns:p14="http://schemas.microsoft.com/office/powerpoint/2010/main" val="85542726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717FC0D-77F7-4D4D-8A5E-B2960259E241}" type="datetime1">
              <a:rPr lang="en-US" smtClean="0"/>
              <a:pPr/>
              <a:t>8/30/2024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2497F21-E1D8-4690-B84C-C92D6C7638D3}" type="slidenum">
              <a:rPr lang="en-US" smtClean="0"/>
              <a:pPr/>
              <a:t>‹#›</a:t>
            </a:fld>
            <a:endParaRPr lang="en-US" dirty="0"/>
          </a:p>
        </p:txBody>
      </p:sp>
    </p:spTree>
    <p:extLst>
      <p:ext uri="{BB962C8B-B14F-4D97-AF65-F5344CB8AC3E}">
        <p14:creationId xmlns:p14="http://schemas.microsoft.com/office/powerpoint/2010/main" val="210547675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8C86DB2-B940-47EF-A1CE-21DFFEEA72E7}" type="datetime1">
              <a:rPr lang="en-US" smtClean="0"/>
              <a:pPr/>
              <a:t>8/30/2024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2497F21-E1D8-4690-B84C-C92D6C7638D3}" type="slidenum">
              <a:rPr lang="en-US" smtClean="0"/>
              <a:pPr/>
              <a:t>‹#›</a:t>
            </a:fld>
            <a:endParaRPr lang="en-US" dirty="0"/>
          </a:p>
        </p:txBody>
      </p:sp>
    </p:spTree>
    <p:extLst>
      <p:ext uri="{BB962C8B-B14F-4D97-AF65-F5344CB8AC3E}">
        <p14:creationId xmlns:p14="http://schemas.microsoft.com/office/powerpoint/2010/main" val="79806622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EB60996-998F-4F59-9DCD-2FCEDC6987A0}" type="datetime1">
              <a:rPr lang="en-US" smtClean="0"/>
              <a:pPr/>
              <a:t>8/30/2024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2497F21-E1D8-4690-B84C-C92D6C7638D3}" type="slidenum">
              <a:rPr lang="en-US" smtClean="0"/>
              <a:pPr/>
              <a:t>‹#›</a:t>
            </a:fld>
            <a:endParaRPr lang="en-US" dirty="0"/>
          </a:p>
        </p:txBody>
      </p:sp>
    </p:spTree>
    <p:extLst>
      <p:ext uri="{BB962C8B-B14F-4D97-AF65-F5344CB8AC3E}">
        <p14:creationId xmlns:p14="http://schemas.microsoft.com/office/powerpoint/2010/main" val="167027358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5E73297-78B5-4981-808C-D03ECE0122B6}" type="datetime1">
              <a:rPr lang="en-US" smtClean="0"/>
              <a:pPr/>
              <a:t>8/30/2024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2497F21-E1D8-4690-B84C-C92D6C7638D3}" type="slidenum">
              <a:rPr lang="en-US" smtClean="0"/>
              <a:pPr/>
              <a:t>‹#›</a:t>
            </a:fld>
            <a:endParaRPr lang="en-US" dirty="0"/>
          </a:p>
        </p:txBody>
      </p:sp>
    </p:spTree>
    <p:extLst>
      <p:ext uri="{BB962C8B-B14F-4D97-AF65-F5344CB8AC3E}">
        <p14:creationId xmlns:p14="http://schemas.microsoft.com/office/powerpoint/2010/main" val="339245825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37DDF49-5790-4E1D-9661-CC4EB5850078}" type="datetime1">
              <a:rPr lang="en-US" smtClean="0"/>
              <a:pPr/>
              <a:t>8/30/2024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12497F21-E1D8-4690-B84C-C92D6C7638D3}" type="slidenum">
              <a:rPr lang="en-US" smtClean="0"/>
              <a:pPr/>
              <a:t>‹#›</a:t>
            </a:fld>
            <a:endParaRPr lang="en-US" dirty="0"/>
          </a:p>
        </p:txBody>
      </p:sp>
    </p:spTree>
    <p:extLst>
      <p:ext uri="{BB962C8B-B14F-4D97-AF65-F5344CB8AC3E}">
        <p14:creationId xmlns:p14="http://schemas.microsoft.com/office/powerpoint/2010/main" val="105481306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BE4D625-92A1-43D7-BC60-692BF5DF9A47}" type="datetime1">
              <a:rPr lang="en-US" smtClean="0"/>
              <a:pPr/>
              <a:t>8/30/2024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12497F21-E1D8-4690-B84C-C92D6C7638D3}" type="slidenum">
              <a:rPr lang="en-US" smtClean="0"/>
              <a:pPr/>
              <a:t>‹#›</a:t>
            </a:fld>
            <a:endParaRPr lang="en-US" dirty="0"/>
          </a:p>
        </p:txBody>
      </p:sp>
    </p:spTree>
    <p:extLst>
      <p:ext uri="{BB962C8B-B14F-4D97-AF65-F5344CB8AC3E}">
        <p14:creationId xmlns:p14="http://schemas.microsoft.com/office/powerpoint/2010/main" val="398072208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957171B-90CA-4E37-A0F8-063C651DF5CB}" type="datetime1">
              <a:rPr lang="en-US" smtClean="0"/>
              <a:pPr/>
              <a:t>8/30/2024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12497F21-E1D8-4690-B84C-C92D6C7638D3}" type="slidenum">
              <a:rPr lang="en-US" smtClean="0"/>
              <a:pPr/>
              <a:t>‹#›</a:t>
            </a:fld>
            <a:endParaRPr lang="en-US" dirty="0"/>
          </a:p>
        </p:txBody>
      </p:sp>
    </p:spTree>
    <p:extLst>
      <p:ext uri="{BB962C8B-B14F-4D97-AF65-F5344CB8AC3E}">
        <p14:creationId xmlns:p14="http://schemas.microsoft.com/office/powerpoint/2010/main" val="31701264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FFA228-FEF6-1C1A-A81C-77C5171B639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34CA383-624F-812B-7587-CF0AE1FF1F54}"/>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F7DD612-784F-F3CD-9327-607658DED0BF}"/>
              </a:ext>
            </a:extLst>
          </p:cNvPr>
          <p:cNvSpPr>
            <a:spLocks noGrp="1"/>
          </p:cNvSpPr>
          <p:nvPr>
            <p:ph type="dt" sz="half" idx="10"/>
          </p:nvPr>
        </p:nvSpPr>
        <p:spPr/>
        <p:txBody>
          <a:bodyPr/>
          <a:lstStyle/>
          <a:p>
            <a:fld id="{03252EF2-6914-4B22-85BD-59A2478A6EF0}" type="datetimeFigureOut">
              <a:rPr lang="en-US" smtClean="0"/>
              <a:t>8/30/2024</a:t>
            </a:fld>
            <a:endParaRPr lang="en-US"/>
          </a:p>
        </p:txBody>
      </p:sp>
      <p:sp>
        <p:nvSpPr>
          <p:cNvPr id="5" name="Footer Placeholder 4">
            <a:extLst>
              <a:ext uri="{FF2B5EF4-FFF2-40B4-BE49-F238E27FC236}">
                <a16:creationId xmlns:a16="http://schemas.microsoft.com/office/drawing/2014/main" id="{EFEFBBF1-ADCB-709C-ED8D-D17D9C36E0D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FD3ED42-4228-7F03-1CED-DE8D09B28C36}"/>
              </a:ext>
            </a:extLst>
          </p:cNvPr>
          <p:cNvSpPr>
            <a:spLocks noGrp="1"/>
          </p:cNvSpPr>
          <p:nvPr>
            <p:ph type="sldNum" sz="quarter" idx="12"/>
          </p:nvPr>
        </p:nvSpPr>
        <p:spPr/>
        <p:txBody>
          <a:bodyPr/>
          <a:lstStyle/>
          <a:p>
            <a:fld id="{BF970B57-2A9C-45B3-AF46-A69248331E67}" type="slidenum">
              <a:rPr lang="en-US" smtClean="0"/>
              <a:t>‹#›</a:t>
            </a:fld>
            <a:endParaRPr lang="en-US"/>
          </a:p>
        </p:txBody>
      </p:sp>
    </p:spTree>
    <p:extLst>
      <p:ext uri="{BB962C8B-B14F-4D97-AF65-F5344CB8AC3E}">
        <p14:creationId xmlns:p14="http://schemas.microsoft.com/office/powerpoint/2010/main" val="136555021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3FCC933-038C-4AD3-87C5-701C2E75E38E}" type="datetime1">
              <a:rPr lang="en-US" smtClean="0"/>
              <a:pPr/>
              <a:t>8/30/2024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2497F21-E1D8-4690-B84C-C92D6C7638D3}" type="slidenum">
              <a:rPr lang="en-US" smtClean="0"/>
              <a:pPr/>
              <a:t>‹#›</a:t>
            </a:fld>
            <a:endParaRPr lang="en-US" dirty="0"/>
          </a:p>
        </p:txBody>
      </p:sp>
    </p:spTree>
    <p:extLst>
      <p:ext uri="{BB962C8B-B14F-4D97-AF65-F5344CB8AC3E}">
        <p14:creationId xmlns:p14="http://schemas.microsoft.com/office/powerpoint/2010/main" val="360475531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0A552A4-AA3A-4931-8E30-3B103359DCCD}" type="datetime1">
              <a:rPr lang="en-US" smtClean="0"/>
              <a:pPr/>
              <a:t>8/30/2024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2497F21-E1D8-4690-B84C-C92D6C7638D3}" type="slidenum">
              <a:rPr lang="en-US" smtClean="0"/>
              <a:pPr/>
              <a:t>‹#›</a:t>
            </a:fld>
            <a:endParaRPr lang="en-US" dirty="0"/>
          </a:p>
        </p:txBody>
      </p:sp>
    </p:spTree>
    <p:extLst>
      <p:ext uri="{BB962C8B-B14F-4D97-AF65-F5344CB8AC3E}">
        <p14:creationId xmlns:p14="http://schemas.microsoft.com/office/powerpoint/2010/main" val="290764571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09E7D37-4ADB-459C-BE5C-633B2E5F6B33}" type="datetime1">
              <a:rPr lang="en-US" smtClean="0"/>
              <a:pPr/>
              <a:t>8/30/2024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2497F21-E1D8-4690-B84C-C92D6C7638D3}" type="slidenum">
              <a:rPr lang="en-US" smtClean="0"/>
              <a:pPr/>
              <a:t>‹#›</a:t>
            </a:fld>
            <a:endParaRPr lang="en-US" dirty="0"/>
          </a:p>
        </p:txBody>
      </p:sp>
    </p:spTree>
    <p:extLst>
      <p:ext uri="{BB962C8B-B14F-4D97-AF65-F5344CB8AC3E}">
        <p14:creationId xmlns:p14="http://schemas.microsoft.com/office/powerpoint/2010/main" val="341828688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2CC05B1-3A29-4816-8A4C-2ADE7BCFACDC}" type="datetime1">
              <a:rPr lang="en-US" smtClean="0"/>
              <a:pPr/>
              <a:t>8/30/2024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2497F21-E1D8-4690-B84C-C92D6C7638D3}" type="slidenum">
              <a:rPr lang="en-US" smtClean="0"/>
              <a:pPr/>
              <a:t>‹#›</a:t>
            </a:fld>
            <a:endParaRPr lang="en-US" dirty="0"/>
          </a:p>
        </p:txBody>
      </p:sp>
    </p:spTree>
    <p:extLst>
      <p:ext uri="{BB962C8B-B14F-4D97-AF65-F5344CB8AC3E}">
        <p14:creationId xmlns:p14="http://schemas.microsoft.com/office/powerpoint/2010/main" val="24729612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27AD48-62BB-39F1-24D8-43344B42A8D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762AECE-BA55-C248-E7DD-02727DD0CE9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3926F58-FE22-8289-15E0-0A708446A00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BA68B5F-8F31-EA65-2E52-96C38344B8D1}"/>
              </a:ext>
            </a:extLst>
          </p:cNvPr>
          <p:cNvSpPr>
            <a:spLocks noGrp="1"/>
          </p:cNvSpPr>
          <p:nvPr>
            <p:ph type="dt" sz="half" idx="10"/>
          </p:nvPr>
        </p:nvSpPr>
        <p:spPr/>
        <p:txBody>
          <a:bodyPr/>
          <a:lstStyle/>
          <a:p>
            <a:fld id="{03252EF2-6914-4B22-85BD-59A2478A6EF0}" type="datetimeFigureOut">
              <a:rPr lang="en-US" smtClean="0"/>
              <a:t>8/30/2024</a:t>
            </a:fld>
            <a:endParaRPr lang="en-US"/>
          </a:p>
        </p:txBody>
      </p:sp>
      <p:sp>
        <p:nvSpPr>
          <p:cNvPr id="6" name="Footer Placeholder 5">
            <a:extLst>
              <a:ext uri="{FF2B5EF4-FFF2-40B4-BE49-F238E27FC236}">
                <a16:creationId xmlns:a16="http://schemas.microsoft.com/office/drawing/2014/main" id="{4B0E9338-1D5E-9AEA-3B7A-99098D6D1BA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A74F5D3-D985-D642-C181-1E0A08E79EDB}"/>
              </a:ext>
            </a:extLst>
          </p:cNvPr>
          <p:cNvSpPr>
            <a:spLocks noGrp="1"/>
          </p:cNvSpPr>
          <p:nvPr>
            <p:ph type="sldNum" sz="quarter" idx="12"/>
          </p:nvPr>
        </p:nvSpPr>
        <p:spPr/>
        <p:txBody>
          <a:bodyPr/>
          <a:lstStyle/>
          <a:p>
            <a:fld id="{BF970B57-2A9C-45B3-AF46-A69248331E67}" type="slidenum">
              <a:rPr lang="en-US" smtClean="0"/>
              <a:t>‹#›</a:t>
            </a:fld>
            <a:endParaRPr lang="en-US"/>
          </a:p>
        </p:txBody>
      </p:sp>
    </p:spTree>
    <p:extLst>
      <p:ext uri="{BB962C8B-B14F-4D97-AF65-F5344CB8AC3E}">
        <p14:creationId xmlns:p14="http://schemas.microsoft.com/office/powerpoint/2010/main" val="23798581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0B6B9B-7518-9CBB-8018-CF7AA5311E5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004E56F-90CB-9534-40AF-FB02CE336B4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DD9A0E1-01EE-3839-F53B-E7DE565B1BE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4F870DF-8D7B-C51B-D7FB-953AAB0A829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EFB53F8-FE80-E71B-DCC3-9E780B91B1D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7462A4E-7D56-16E7-3EA9-F65A0D15D417}"/>
              </a:ext>
            </a:extLst>
          </p:cNvPr>
          <p:cNvSpPr>
            <a:spLocks noGrp="1"/>
          </p:cNvSpPr>
          <p:nvPr>
            <p:ph type="dt" sz="half" idx="10"/>
          </p:nvPr>
        </p:nvSpPr>
        <p:spPr/>
        <p:txBody>
          <a:bodyPr/>
          <a:lstStyle/>
          <a:p>
            <a:fld id="{03252EF2-6914-4B22-85BD-59A2478A6EF0}" type="datetimeFigureOut">
              <a:rPr lang="en-US" smtClean="0"/>
              <a:t>8/30/2024</a:t>
            </a:fld>
            <a:endParaRPr lang="en-US"/>
          </a:p>
        </p:txBody>
      </p:sp>
      <p:sp>
        <p:nvSpPr>
          <p:cNvPr id="8" name="Footer Placeholder 7">
            <a:extLst>
              <a:ext uri="{FF2B5EF4-FFF2-40B4-BE49-F238E27FC236}">
                <a16:creationId xmlns:a16="http://schemas.microsoft.com/office/drawing/2014/main" id="{CA7B12C1-B17E-877B-943F-241EDBA10F8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F10B042-93E8-8D6D-56FD-FCF14B265136}"/>
              </a:ext>
            </a:extLst>
          </p:cNvPr>
          <p:cNvSpPr>
            <a:spLocks noGrp="1"/>
          </p:cNvSpPr>
          <p:nvPr>
            <p:ph type="sldNum" sz="quarter" idx="12"/>
          </p:nvPr>
        </p:nvSpPr>
        <p:spPr/>
        <p:txBody>
          <a:bodyPr/>
          <a:lstStyle/>
          <a:p>
            <a:fld id="{BF970B57-2A9C-45B3-AF46-A69248331E67}" type="slidenum">
              <a:rPr lang="en-US" smtClean="0"/>
              <a:t>‹#›</a:t>
            </a:fld>
            <a:endParaRPr lang="en-US"/>
          </a:p>
        </p:txBody>
      </p:sp>
    </p:spTree>
    <p:extLst>
      <p:ext uri="{BB962C8B-B14F-4D97-AF65-F5344CB8AC3E}">
        <p14:creationId xmlns:p14="http://schemas.microsoft.com/office/powerpoint/2010/main" val="13154624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5FECC3-8496-94B3-1790-AB5152BB0E1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C5511AC-6270-E718-96CF-CF4E87BBA143}"/>
              </a:ext>
            </a:extLst>
          </p:cNvPr>
          <p:cNvSpPr>
            <a:spLocks noGrp="1"/>
          </p:cNvSpPr>
          <p:nvPr>
            <p:ph type="dt" sz="half" idx="10"/>
          </p:nvPr>
        </p:nvSpPr>
        <p:spPr/>
        <p:txBody>
          <a:bodyPr/>
          <a:lstStyle/>
          <a:p>
            <a:fld id="{03252EF2-6914-4B22-85BD-59A2478A6EF0}" type="datetimeFigureOut">
              <a:rPr lang="en-US" smtClean="0"/>
              <a:t>8/30/2024</a:t>
            </a:fld>
            <a:endParaRPr lang="en-US"/>
          </a:p>
        </p:txBody>
      </p:sp>
      <p:sp>
        <p:nvSpPr>
          <p:cNvPr id="4" name="Footer Placeholder 3">
            <a:extLst>
              <a:ext uri="{FF2B5EF4-FFF2-40B4-BE49-F238E27FC236}">
                <a16:creationId xmlns:a16="http://schemas.microsoft.com/office/drawing/2014/main" id="{631DF704-AD25-CC5B-04F3-449CF713DCE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63624FA-EECA-2517-0A0C-6001E25E28A9}"/>
              </a:ext>
            </a:extLst>
          </p:cNvPr>
          <p:cNvSpPr>
            <a:spLocks noGrp="1"/>
          </p:cNvSpPr>
          <p:nvPr>
            <p:ph type="sldNum" sz="quarter" idx="12"/>
          </p:nvPr>
        </p:nvSpPr>
        <p:spPr/>
        <p:txBody>
          <a:bodyPr/>
          <a:lstStyle/>
          <a:p>
            <a:fld id="{BF970B57-2A9C-45B3-AF46-A69248331E67}" type="slidenum">
              <a:rPr lang="en-US" smtClean="0"/>
              <a:t>‹#›</a:t>
            </a:fld>
            <a:endParaRPr lang="en-US"/>
          </a:p>
        </p:txBody>
      </p:sp>
    </p:spTree>
    <p:extLst>
      <p:ext uri="{BB962C8B-B14F-4D97-AF65-F5344CB8AC3E}">
        <p14:creationId xmlns:p14="http://schemas.microsoft.com/office/powerpoint/2010/main" val="41283923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30EB1D0-D099-A905-D9D9-D104ADF860B2}"/>
              </a:ext>
            </a:extLst>
          </p:cNvPr>
          <p:cNvSpPr>
            <a:spLocks noGrp="1"/>
          </p:cNvSpPr>
          <p:nvPr>
            <p:ph type="dt" sz="half" idx="10"/>
          </p:nvPr>
        </p:nvSpPr>
        <p:spPr/>
        <p:txBody>
          <a:bodyPr/>
          <a:lstStyle/>
          <a:p>
            <a:fld id="{03252EF2-6914-4B22-85BD-59A2478A6EF0}" type="datetimeFigureOut">
              <a:rPr lang="en-US" smtClean="0"/>
              <a:t>8/30/2024</a:t>
            </a:fld>
            <a:endParaRPr lang="en-US"/>
          </a:p>
        </p:txBody>
      </p:sp>
      <p:sp>
        <p:nvSpPr>
          <p:cNvPr id="3" name="Footer Placeholder 2">
            <a:extLst>
              <a:ext uri="{FF2B5EF4-FFF2-40B4-BE49-F238E27FC236}">
                <a16:creationId xmlns:a16="http://schemas.microsoft.com/office/drawing/2014/main" id="{3AC10EBD-63EA-09B3-F653-166E294AD27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13CE2EA-650E-1632-3E66-C0DA5FE37050}"/>
              </a:ext>
            </a:extLst>
          </p:cNvPr>
          <p:cNvSpPr>
            <a:spLocks noGrp="1"/>
          </p:cNvSpPr>
          <p:nvPr>
            <p:ph type="sldNum" sz="quarter" idx="12"/>
          </p:nvPr>
        </p:nvSpPr>
        <p:spPr/>
        <p:txBody>
          <a:bodyPr/>
          <a:lstStyle/>
          <a:p>
            <a:fld id="{BF970B57-2A9C-45B3-AF46-A69248331E67}" type="slidenum">
              <a:rPr lang="en-US" smtClean="0"/>
              <a:t>‹#›</a:t>
            </a:fld>
            <a:endParaRPr lang="en-US"/>
          </a:p>
        </p:txBody>
      </p:sp>
    </p:spTree>
    <p:extLst>
      <p:ext uri="{BB962C8B-B14F-4D97-AF65-F5344CB8AC3E}">
        <p14:creationId xmlns:p14="http://schemas.microsoft.com/office/powerpoint/2010/main" val="17672229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531676-2D8E-549B-A139-65556957CA9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9FC199A-8B36-7D97-D617-8A1BD73601C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802FCD2-F3B4-42A6-2D09-CC7E8751E78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089AF47-BC51-8655-9E3B-0ED33650C990}"/>
              </a:ext>
            </a:extLst>
          </p:cNvPr>
          <p:cNvSpPr>
            <a:spLocks noGrp="1"/>
          </p:cNvSpPr>
          <p:nvPr>
            <p:ph type="dt" sz="half" idx="10"/>
          </p:nvPr>
        </p:nvSpPr>
        <p:spPr/>
        <p:txBody>
          <a:bodyPr/>
          <a:lstStyle/>
          <a:p>
            <a:fld id="{03252EF2-6914-4B22-85BD-59A2478A6EF0}" type="datetimeFigureOut">
              <a:rPr lang="en-US" smtClean="0"/>
              <a:t>8/30/2024</a:t>
            </a:fld>
            <a:endParaRPr lang="en-US"/>
          </a:p>
        </p:txBody>
      </p:sp>
      <p:sp>
        <p:nvSpPr>
          <p:cNvPr id="6" name="Footer Placeholder 5">
            <a:extLst>
              <a:ext uri="{FF2B5EF4-FFF2-40B4-BE49-F238E27FC236}">
                <a16:creationId xmlns:a16="http://schemas.microsoft.com/office/drawing/2014/main" id="{8D713E1E-06A9-69E1-7796-98CC825F3AC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E663ED5-8810-7573-0DFD-0A96CCDC5140}"/>
              </a:ext>
            </a:extLst>
          </p:cNvPr>
          <p:cNvSpPr>
            <a:spLocks noGrp="1"/>
          </p:cNvSpPr>
          <p:nvPr>
            <p:ph type="sldNum" sz="quarter" idx="12"/>
          </p:nvPr>
        </p:nvSpPr>
        <p:spPr/>
        <p:txBody>
          <a:bodyPr/>
          <a:lstStyle/>
          <a:p>
            <a:fld id="{BF970B57-2A9C-45B3-AF46-A69248331E67}" type="slidenum">
              <a:rPr lang="en-US" smtClean="0"/>
              <a:t>‹#›</a:t>
            </a:fld>
            <a:endParaRPr lang="en-US"/>
          </a:p>
        </p:txBody>
      </p:sp>
    </p:spTree>
    <p:extLst>
      <p:ext uri="{BB962C8B-B14F-4D97-AF65-F5344CB8AC3E}">
        <p14:creationId xmlns:p14="http://schemas.microsoft.com/office/powerpoint/2010/main" val="592533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DD1EEE-46C9-B202-ABAB-9F68A339FBF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356271C-9798-A7F5-5082-900B62A190B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3F4B500-22D1-5BF8-D251-61711F4DC72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681C6AB-F2A1-3B71-2840-0F8EF4C30265}"/>
              </a:ext>
            </a:extLst>
          </p:cNvPr>
          <p:cNvSpPr>
            <a:spLocks noGrp="1"/>
          </p:cNvSpPr>
          <p:nvPr>
            <p:ph type="dt" sz="half" idx="10"/>
          </p:nvPr>
        </p:nvSpPr>
        <p:spPr/>
        <p:txBody>
          <a:bodyPr/>
          <a:lstStyle/>
          <a:p>
            <a:fld id="{03252EF2-6914-4B22-85BD-59A2478A6EF0}" type="datetimeFigureOut">
              <a:rPr lang="en-US" smtClean="0"/>
              <a:t>8/30/2024</a:t>
            </a:fld>
            <a:endParaRPr lang="en-US"/>
          </a:p>
        </p:txBody>
      </p:sp>
      <p:sp>
        <p:nvSpPr>
          <p:cNvPr id="6" name="Footer Placeholder 5">
            <a:extLst>
              <a:ext uri="{FF2B5EF4-FFF2-40B4-BE49-F238E27FC236}">
                <a16:creationId xmlns:a16="http://schemas.microsoft.com/office/drawing/2014/main" id="{F1EF5475-E2A2-C14B-CCFB-95C7AE97FEB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7B6D4E1-54D9-2DCE-EBDB-624876CF1163}"/>
              </a:ext>
            </a:extLst>
          </p:cNvPr>
          <p:cNvSpPr>
            <a:spLocks noGrp="1"/>
          </p:cNvSpPr>
          <p:nvPr>
            <p:ph type="sldNum" sz="quarter" idx="12"/>
          </p:nvPr>
        </p:nvSpPr>
        <p:spPr/>
        <p:txBody>
          <a:bodyPr/>
          <a:lstStyle/>
          <a:p>
            <a:fld id="{BF970B57-2A9C-45B3-AF46-A69248331E67}" type="slidenum">
              <a:rPr lang="en-US" smtClean="0"/>
              <a:t>‹#›</a:t>
            </a:fld>
            <a:endParaRPr lang="en-US"/>
          </a:p>
        </p:txBody>
      </p:sp>
    </p:spTree>
    <p:extLst>
      <p:ext uri="{BB962C8B-B14F-4D97-AF65-F5344CB8AC3E}">
        <p14:creationId xmlns:p14="http://schemas.microsoft.com/office/powerpoint/2010/main" val="27650539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3D413DF-6C59-49CA-3EED-38AD2E2628E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D49BEE4-CAAA-817B-F87E-75B0AE8A72D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1001E99-302D-9DCA-F89B-9070CDCF103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03252EF2-6914-4B22-85BD-59A2478A6EF0}" type="datetimeFigureOut">
              <a:rPr lang="en-US" smtClean="0"/>
              <a:t>8/30/2024</a:t>
            </a:fld>
            <a:endParaRPr lang="en-US"/>
          </a:p>
        </p:txBody>
      </p:sp>
      <p:sp>
        <p:nvSpPr>
          <p:cNvPr id="5" name="Footer Placeholder 4">
            <a:extLst>
              <a:ext uri="{FF2B5EF4-FFF2-40B4-BE49-F238E27FC236}">
                <a16:creationId xmlns:a16="http://schemas.microsoft.com/office/drawing/2014/main" id="{239C2E0D-1286-2599-A3BA-BB6DDD3698E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964E80C8-E26A-189E-BFDE-AF08FF25EB1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BF970B57-2A9C-45B3-AF46-A69248331E67}" type="slidenum">
              <a:rPr lang="en-US" smtClean="0"/>
              <a:t>‹#›</a:t>
            </a:fld>
            <a:endParaRPr lang="en-US"/>
          </a:p>
        </p:txBody>
      </p:sp>
    </p:spTree>
    <p:extLst>
      <p:ext uri="{BB962C8B-B14F-4D97-AF65-F5344CB8AC3E}">
        <p14:creationId xmlns:p14="http://schemas.microsoft.com/office/powerpoint/2010/main" val="219664910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496BC19-BEF0-4EB5-8EBF-258223AFBA4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09E5E41-3DFA-F08C-CFCF-E17A9AD7870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258914B-10FB-5245-5AAE-ADF3D89DC88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8610EE7-5DA3-4299-A91E-3866DCA8B0E7}" type="datetimeFigureOut">
              <a:rPr lang="en-US" smtClean="0"/>
              <a:t>8/30/2024</a:t>
            </a:fld>
            <a:endParaRPr lang="en-US"/>
          </a:p>
        </p:txBody>
      </p:sp>
      <p:sp>
        <p:nvSpPr>
          <p:cNvPr id="5" name="Footer Placeholder 4">
            <a:extLst>
              <a:ext uri="{FF2B5EF4-FFF2-40B4-BE49-F238E27FC236}">
                <a16:creationId xmlns:a16="http://schemas.microsoft.com/office/drawing/2014/main" id="{13FAC2EA-194F-9A9C-2543-4935186CF6A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F7684B1-0314-A0BE-D9E9-29E45D42030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60A1BE5-E552-4597-8400-268CF3F1E1B6}" type="slidenum">
              <a:rPr lang="en-US" smtClean="0"/>
              <a:t>‹#›</a:t>
            </a:fld>
            <a:endParaRPr lang="en-US"/>
          </a:p>
        </p:txBody>
      </p:sp>
    </p:spTree>
    <p:extLst>
      <p:ext uri="{BB962C8B-B14F-4D97-AF65-F5344CB8AC3E}">
        <p14:creationId xmlns:p14="http://schemas.microsoft.com/office/powerpoint/2010/main" val="415122789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1E79EEF-0828-4E20-A830-29EA7236D0B8}" type="datetime1">
              <a:rPr lang="en-US" smtClean="0"/>
              <a:pPr/>
              <a:t>8/30/2024</a:t>
            </a:fld>
            <a:endParaRPr lang="en-US" dirty="0"/>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2497F21-E1D8-4690-B84C-C92D6C7638D3}" type="slidenum">
              <a:rPr lang="en-US" smtClean="0"/>
              <a:pPr/>
              <a:t>‹#›</a:t>
            </a:fld>
            <a:endParaRPr lang="en-US" dirty="0"/>
          </a:p>
        </p:txBody>
      </p:sp>
    </p:spTree>
    <p:extLst>
      <p:ext uri="{BB962C8B-B14F-4D97-AF65-F5344CB8AC3E}">
        <p14:creationId xmlns:p14="http://schemas.microsoft.com/office/powerpoint/2010/main" val="348585449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thwwpwithdr.choctaw.com/" TargetMode="External"/><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hyperlink" Target="https://healthy.kaiserpermanente.org/health-wellness/health-encyclopedia/he.zr1063#zr1063-sec" TargetMode="Externa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s://www.bing.com/ck/a?!&amp;&amp;p=768140d8aa3d8ff6JmltdHM9MTcyNDE5ODQwMCZpZ3VpZD0xNWI3MTg0Mi05ZWE5LTYyMjItMWMxNi0xNTA1OWY4YjYzMzEmaW5zaWQ9NTkxMQ&amp;ptn=3&amp;ver=2&amp;hsh=3&amp;fclid=15b71842-9ea9-6222-1c16-15059f8b6331&amp;psq=signs+of+a+stroke+in+women&amp;u=a1aHR0cHM6Ly93d3cuaGVhbHRobGluZS5jb20vaGVhbHRoL3N0cm9rZS9zeW1wdG9tcy1vZi1zdHJva2UtaW4td29tZW4&amp;ntb=1" TargetMode="External"/><Relationship Id="rId2" Type="http://schemas.openxmlformats.org/officeDocument/2006/relationships/image" Target="../media/image14.jpeg"/><Relationship Id="rId1" Type="http://schemas.openxmlformats.org/officeDocument/2006/relationships/slideLayout" Target="../slideLayouts/slideLayout2.xml"/><Relationship Id="rId5" Type="http://schemas.openxmlformats.org/officeDocument/2006/relationships/hyperlink" Target="https://www.bing.com/ck/a?!&amp;&amp;p=b52c14e34d9576a4JmltdHM9MTcyNDE5ODQwMCZpZ3VpZD0xNWI3MTg0Mi05ZWE5LTYyMjItMWMxNi0xNTA1OWY4YjYzMzEmaW5zaWQ9NTkxOA&amp;ptn=3&amp;ver=2&amp;hsh=3&amp;fclid=15b71842-9ea9-6222-1c16-15059f8b6331&amp;psq=signs+of+a+stroke+in+women&amp;u=a1aHR0cHM6Ly93d3cuaGVhbHRobGluZS5jb20vaGVhbHRoL3N0cm9rZS9zeW1wdG9tcy1vZi1zdHJva2UtaW4td29tZW4&amp;ntb=1" TargetMode="External"/><Relationship Id="rId4" Type="http://schemas.openxmlformats.org/officeDocument/2006/relationships/hyperlink" Target="https://www.bing.com/ck/a?!&amp;&amp;p=23a3ed3cd29e698dJmltdHM9MTcyNDE5ODQwMCZpZ3VpZD0xNWI3MTg0Mi05ZWE5LTYyMjItMWMxNi0xNTA1OWY4YjYzMzEmaW5zaWQ9NTkxNw&amp;ptn=3&amp;ver=2&amp;hsh=3&amp;fclid=15b71842-9ea9-6222-1c16-15059f8b6331&amp;psq=signs+of+a+stroke+in+women&amp;u=a1aHR0cHM6Ly93d3cuaGVhbHRobGluZS5jb20vaGVhbHRoL3N0cm9rZS9zeW1wdG9tcy1vZi1zdHJva2UtaW4td29tZW4&amp;ntb=1" TargetMode="Externa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4.xml"/></Relationships>
</file>

<file path=ppt/slides/_rels/slide21.xml.rels><?xml version="1.0" encoding="UTF-8" standalone="yes"?>
<Relationships xmlns="http://schemas.openxmlformats.org/package/2006/relationships"><Relationship Id="rId3" Type="http://schemas.openxmlformats.org/officeDocument/2006/relationships/hyperlink" Target="https://healthy.kaiserpermanente.org/health-wellness/health-encyclopedia/he.zr1063#zr1063-sec" TargetMode="External"/><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4.xml"/></Relationships>
</file>

<file path=ppt/slides/_rels/slide2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2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image" Target="../media/image28.jpeg"/><Relationship Id="rId1" Type="http://schemas.openxmlformats.org/officeDocument/2006/relationships/slideLayout" Target="../slideLayouts/slideLayout24.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31.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image" Target="../media/image29.jpeg"/><Relationship Id="rId1" Type="http://schemas.openxmlformats.org/officeDocument/2006/relationships/slideLayout" Target="../slideLayouts/slideLayout13.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32.xml.rels><?xml version="1.0" encoding="UTF-8" standalone="yes"?>
<Relationships xmlns="http://schemas.openxmlformats.org/package/2006/relationships"><Relationship Id="rId3" Type="http://schemas.openxmlformats.org/officeDocument/2006/relationships/hyperlink" Target="http://www.thwwpwithdr.choctaw.com/" TargetMode="External"/><Relationship Id="rId2" Type="http://schemas.openxmlformats.org/officeDocument/2006/relationships/hyperlink" Target="http://www.stsbc.org/" TargetMode="External"/><Relationship Id="rId1" Type="http://schemas.openxmlformats.org/officeDocument/2006/relationships/slideLayout" Target="../slideLayouts/slideLayout13.xml"/><Relationship Id="rId4" Type="http://schemas.openxmlformats.org/officeDocument/2006/relationships/image" Target="../media/image30.png"/></Relationships>
</file>

<file path=ppt/slides/_rels/slide33.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hyperlink" Target="http://www.thwwpwithdr.choctaw.com/" TargetMode="External"/><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1.jpeg"/></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6.jpeg"/><Relationship Id="rId7" Type="http://schemas.openxmlformats.org/officeDocument/2006/relationships/diagramColors" Target="../diagrams/colors2.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a:spLocks noGrp="1" noChangeArrowheads="1"/>
          </p:cNvSpPr>
          <p:nvPr>
            <p:ph type="ctrTitle"/>
          </p:nvPr>
        </p:nvSpPr>
        <p:spPr>
          <a:xfrm>
            <a:off x="504202" y="990600"/>
            <a:ext cx="9477998" cy="1524000"/>
          </a:xfrm>
        </p:spPr>
        <p:txBody>
          <a:bodyPr>
            <a:noAutofit/>
          </a:bodyPr>
          <a:lstStyle/>
          <a:p>
            <a:pPr algn="l"/>
            <a:r>
              <a:rPr lang="en-US" sz="4800" b="1" i="1" kern="0" dirty="0">
                <a:solidFill>
                  <a:srgbClr val="27483F"/>
                </a:solidFill>
                <a:latin typeface="Garamond" panose="02020404030301010803" pitchFamily="18" charset="0"/>
              </a:rPr>
              <a:t>“LEADERSHIP MASTERCLASS”</a:t>
            </a:r>
          </a:p>
        </p:txBody>
      </p:sp>
      <p:cxnSp>
        <p:nvCxnSpPr>
          <p:cNvPr id="9" name="Straight Connector 8"/>
          <p:cNvCxnSpPr>
            <a:cxnSpLocks/>
          </p:cNvCxnSpPr>
          <p:nvPr/>
        </p:nvCxnSpPr>
        <p:spPr>
          <a:xfrm>
            <a:off x="1981201" y="2438400"/>
            <a:ext cx="8393393" cy="0"/>
          </a:xfrm>
          <a:prstGeom prst="line">
            <a:avLst/>
          </a:prstGeom>
          <a:ln w="15875">
            <a:solidFill>
              <a:srgbClr val="27483F"/>
            </a:solidFill>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7391400" y="0"/>
            <a:ext cx="1219200" cy="1524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 name="Rectangle 11"/>
          <p:cNvSpPr/>
          <p:nvPr/>
        </p:nvSpPr>
        <p:spPr>
          <a:xfrm>
            <a:off x="8382000" y="0"/>
            <a:ext cx="1219200" cy="152400"/>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Rectangle 12"/>
          <p:cNvSpPr/>
          <p:nvPr/>
        </p:nvSpPr>
        <p:spPr>
          <a:xfrm>
            <a:off x="9448800" y="0"/>
            <a:ext cx="1219200" cy="152400"/>
          </a:xfrm>
          <a:prstGeom prst="rect">
            <a:avLst/>
          </a:prstGeom>
          <a:solidFill>
            <a:srgbClr val="2D87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prstClr val="white"/>
                </a:solidFill>
                <a:effectLst/>
                <a:uLnTx/>
                <a:uFillTx/>
                <a:latin typeface="Century Gothic" panose="020B0502020202020204" pitchFamily="34" charset="0"/>
                <a:ea typeface="+mn-ea"/>
                <a:cs typeface="Browallia New" panose="020B0604020202020204" pitchFamily="34" charset="-34"/>
              </a:rPr>
              <a:t> </a:t>
            </a:r>
          </a:p>
        </p:txBody>
      </p:sp>
      <p:sp>
        <p:nvSpPr>
          <p:cNvPr id="17" name="TextBox 16"/>
          <p:cNvSpPr txBox="1"/>
          <p:nvPr/>
        </p:nvSpPr>
        <p:spPr>
          <a:xfrm>
            <a:off x="526523" y="2435657"/>
            <a:ext cx="11687798" cy="430887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a:ln>
                  <a:noFill/>
                </a:ln>
                <a:solidFill>
                  <a:srgbClr val="30511F"/>
                </a:solidFill>
                <a:effectLst/>
                <a:uLnTx/>
                <a:uFillTx/>
                <a:latin typeface="Garamond" panose="02020404030301010803" pitchFamily="18" charset="0"/>
                <a:ea typeface="+mn-ea"/>
                <a:cs typeface="+mn-cs"/>
              </a:rPr>
              <a:t>STROKE: PREVENTION,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4000" b="1" kern="0" dirty="0">
                <a:solidFill>
                  <a:srgbClr val="30511F"/>
                </a:solidFill>
                <a:latin typeface="Garamond" panose="02020404030301010803" pitchFamily="18" charset="0"/>
              </a:rPr>
              <a:t>TREATMENT, RECOVERY</a:t>
            </a:r>
            <a:r>
              <a:rPr kumimoji="0" lang="en-US" sz="4000" b="1" i="0" u="none" strike="noStrike" kern="0" cap="none" spc="0" normalizeH="0" baseline="0" noProof="0" dirty="0">
                <a:ln>
                  <a:noFill/>
                </a:ln>
                <a:solidFill>
                  <a:srgbClr val="30511F"/>
                </a:solidFill>
                <a:effectLst/>
                <a:uLnTx/>
                <a:uFillTx/>
                <a:latin typeface="Garamond" panose="02020404030301010803" pitchFamily="18"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0" cap="none" spc="0" normalizeH="0" baseline="0" noProof="0" dirty="0">
              <a:ln>
                <a:noFill/>
              </a:ln>
              <a:solidFill>
                <a:srgbClr val="30511F"/>
              </a:solidFill>
              <a:effectLst/>
              <a:uLnTx/>
              <a:uFillTx/>
              <a:latin typeface="Garamond" panose="02020404030301010803"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30511F"/>
                </a:solidFill>
                <a:effectLst/>
                <a:uLnTx/>
                <a:uFillTx/>
                <a:latin typeface="Garamond" panose="02020404030301010803" pitchFamily="18" charset="0"/>
                <a:ea typeface="+mn-ea"/>
                <a:cs typeface="+mn-cs"/>
              </a:rPr>
              <a:t>William T. Choctaw, MD, JD.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30511F"/>
                </a:solidFill>
                <a:effectLst/>
                <a:uLnTx/>
                <a:uFillTx/>
                <a:latin typeface="Garamond" panose="02020404030301010803" pitchFamily="18" charset="0"/>
                <a:ea typeface="+mn-ea"/>
                <a:cs typeface="+mn-cs"/>
              </a:rPr>
              <a:t>Podcast Host, </a:t>
            </a:r>
            <a:r>
              <a:rPr kumimoji="0" lang="en-US" sz="2400" b="1" i="0" u="none" strike="noStrike" kern="1200" cap="none" spc="0" normalizeH="0" baseline="0" noProof="0" dirty="0">
                <a:ln>
                  <a:noFill/>
                </a:ln>
                <a:solidFill>
                  <a:srgbClr val="30511F"/>
                </a:solidFill>
                <a:effectLst/>
                <a:uLnTx/>
                <a:uFillTx/>
                <a:latin typeface="Garamond" panose="02020404030301010803" pitchFamily="18" charset="0"/>
                <a:ea typeface="+mn-ea"/>
                <a:cs typeface="+mn-cs"/>
                <a:hlinkClick r:id="rId3"/>
              </a:rPr>
              <a:t>www.thwwp.com</a:t>
            </a:r>
            <a:r>
              <a:rPr kumimoji="0" lang="en-US" sz="2400" b="1" i="0" u="none" strike="noStrike" kern="1200" cap="none" spc="0" normalizeH="0" baseline="0" noProof="0" dirty="0">
                <a:ln>
                  <a:noFill/>
                </a:ln>
                <a:solidFill>
                  <a:srgbClr val="30511F"/>
                </a:solidFill>
                <a:effectLst/>
                <a:uLnTx/>
                <a:uFillTx/>
                <a:latin typeface="Garamond" panose="02020404030301010803" pitchFamily="18"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a:ln>
                  <a:noFill/>
                </a:ln>
                <a:solidFill>
                  <a:srgbClr val="30511F"/>
                </a:solidFill>
                <a:effectLst/>
                <a:uLnTx/>
                <a:uFillTx/>
                <a:latin typeface="Garamond" panose="02020404030301010803" pitchFamily="18" charset="0"/>
                <a:ea typeface="+mn-ea"/>
                <a:cs typeface="+mn-cs"/>
              </a:rPr>
              <a:t>President, Choctaw Medical Group, Inc.,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a:ln>
                  <a:noFill/>
                </a:ln>
                <a:solidFill>
                  <a:srgbClr val="30511F"/>
                </a:solidFill>
                <a:effectLst/>
                <a:uLnTx/>
                <a:uFillTx/>
                <a:latin typeface="Garamond" panose="02020404030301010803" pitchFamily="18" charset="0"/>
                <a:ea typeface="+mn-ea"/>
                <a:cs typeface="+mn-cs"/>
              </a:rPr>
              <a:t>Chief Transformation Officer, Emeritus, Citrus Valley Health Partners,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a:ln>
                  <a:noFill/>
                </a:ln>
                <a:solidFill>
                  <a:srgbClr val="30511F"/>
                </a:solidFill>
                <a:effectLst/>
                <a:uLnTx/>
                <a:uFillTx/>
                <a:latin typeface="Garamond" panose="02020404030301010803" pitchFamily="18" charset="0"/>
                <a:ea typeface="+mn-ea"/>
                <a:cs typeface="+mn-cs"/>
              </a:rPr>
              <a:t>Former Hospital Surveyor, The Joint Commission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1" i="1" u="none" strike="noStrike" kern="1200" cap="none" spc="0" normalizeH="0" baseline="0" noProof="0" dirty="0">
              <a:ln>
                <a:noFill/>
              </a:ln>
              <a:solidFill>
                <a:srgbClr val="30511F"/>
              </a:solidFill>
              <a:effectLst/>
              <a:uLnTx/>
              <a:uFillTx/>
              <a:latin typeface="Garamond" panose="02020404030301010803"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1" u="none" strike="noStrike" kern="1200" cap="none" spc="0" normalizeH="0" baseline="0" noProof="0" dirty="0">
              <a:ln>
                <a:noFill/>
              </a:ln>
              <a:solidFill>
                <a:srgbClr val="30511F"/>
              </a:solidFill>
              <a:effectLst/>
              <a:uLnTx/>
              <a:uFillTx/>
              <a:latin typeface="Garamond" panose="02020404030301010803" pitchFamily="18" charset="0"/>
              <a:ea typeface="+mn-ea"/>
              <a:cs typeface="+mn-cs"/>
            </a:endParaRPr>
          </a:p>
        </p:txBody>
      </p:sp>
      <p:sp>
        <p:nvSpPr>
          <p:cNvPr id="19" name="Rectangle 18"/>
          <p:cNvSpPr/>
          <p:nvPr/>
        </p:nvSpPr>
        <p:spPr>
          <a:xfrm>
            <a:off x="608917" y="6700521"/>
            <a:ext cx="1219200" cy="1524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0" name="Rectangle 19"/>
          <p:cNvSpPr/>
          <p:nvPr/>
        </p:nvSpPr>
        <p:spPr>
          <a:xfrm>
            <a:off x="1828117" y="6705600"/>
            <a:ext cx="1219200" cy="152400"/>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4" name="Rectangle 23"/>
          <p:cNvSpPr/>
          <p:nvPr/>
        </p:nvSpPr>
        <p:spPr>
          <a:xfrm>
            <a:off x="2971801" y="6705600"/>
            <a:ext cx="1219200" cy="152400"/>
          </a:xfrm>
          <a:prstGeom prst="rect">
            <a:avLst/>
          </a:prstGeom>
          <a:solidFill>
            <a:srgbClr val="2D87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prstClr val="white"/>
                </a:solidFill>
                <a:effectLst/>
                <a:uLnTx/>
                <a:uFillTx/>
                <a:latin typeface="Browallia New" panose="020B0604020202020204" pitchFamily="34" charset="-34"/>
                <a:ea typeface="+mn-ea"/>
                <a:cs typeface="Browallia New" panose="020B0604020202020204" pitchFamily="34" charset="-34"/>
              </a:rPr>
              <a:t>  </a:t>
            </a:r>
          </a:p>
        </p:txBody>
      </p:sp>
      <p:sp>
        <p:nvSpPr>
          <p:cNvPr id="25" name="Slide Number Placeholder 1"/>
          <p:cNvSpPr>
            <a:spLocks noGrp="1"/>
          </p:cNvSpPr>
          <p:nvPr>
            <p:ph type="sldNum" sz="quarter" idx="12"/>
          </p:nvPr>
        </p:nvSpPr>
        <p:spPr>
          <a:xfrm>
            <a:off x="8001000" y="6356351"/>
            <a:ext cx="21336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497F21-E1D8-4690-B84C-C92D6C7638D3}"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01000" y="2961102"/>
            <a:ext cx="3966321" cy="2218495"/>
          </a:xfrm>
          <a:prstGeom prst="rect">
            <a:avLst/>
          </a:prstGeom>
        </p:spPr>
      </p:pic>
    </p:spTree>
    <p:extLst>
      <p:ext uri="{BB962C8B-B14F-4D97-AF65-F5344CB8AC3E}">
        <p14:creationId xmlns:p14="http://schemas.microsoft.com/office/powerpoint/2010/main" val="32729747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286" name="Rectangle 11285">
            <a:extLst>
              <a:ext uri="{FF2B5EF4-FFF2-40B4-BE49-F238E27FC236}">
                <a16:creationId xmlns:a16="http://schemas.microsoft.com/office/drawing/2014/main" id="{4D4677D2-D5AC-4CF9-9EED-2B89D0A1C2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88" name="Rectangle 11287">
            <a:extLst>
              <a:ext uri="{FF2B5EF4-FFF2-40B4-BE49-F238E27FC236}">
                <a16:creationId xmlns:a16="http://schemas.microsoft.com/office/drawing/2014/main" id="{C6D54F7E-825A-4BBA-815F-35CCA8B977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80681"/>
            <a:ext cx="12192000" cy="2777318"/>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266" name="Picture 2" descr="Black Patients More Likely to Have Had Strokes Prior to COVID-19 Diagnosis Than Non-Black ...">
            <a:extLst>
              <a:ext uri="{FF2B5EF4-FFF2-40B4-BE49-F238E27FC236}">
                <a16:creationId xmlns:a16="http://schemas.microsoft.com/office/drawing/2014/main" id="{67B522D6-1552-FFF1-A4C7-73CFD82E8F2E}"/>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p:blipFill>
        <p:spPr bwMode="auto">
          <a:xfrm>
            <a:off x="1" y="1"/>
            <a:ext cx="12191999" cy="6858000"/>
          </a:xfrm>
          <a:custGeom>
            <a:avLst/>
            <a:gdLst/>
            <a:ahLst/>
            <a:cxnLst/>
            <a:rect l="l" t="t" r="r" b="b"/>
            <a:pathLst>
              <a:path w="12191999" h="6842601">
                <a:moveTo>
                  <a:pt x="0" y="0"/>
                </a:moveTo>
                <a:lnTo>
                  <a:pt x="12191999" y="0"/>
                </a:lnTo>
                <a:lnTo>
                  <a:pt x="12191999" y="6842601"/>
                </a:lnTo>
                <a:lnTo>
                  <a:pt x="10316981" y="6842601"/>
                </a:lnTo>
                <a:cubicBezTo>
                  <a:pt x="10312796" y="6835189"/>
                  <a:pt x="10163183" y="6730124"/>
                  <a:pt x="10158998" y="6722712"/>
                </a:cubicBezTo>
                <a:cubicBezTo>
                  <a:pt x="10120278" y="6678190"/>
                  <a:pt x="10156462" y="6716223"/>
                  <a:pt x="10090349" y="6671420"/>
                </a:cubicBezTo>
                <a:cubicBezTo>
                  <a:pt x="10043032" y="6655694"/>
                  <a:pt x="9995855" y="6551879"/>
                  <a:pt x="9955425" y="6498018"/>
                </a:cubicBezTo>
                <a:cubicBezTo>
                  <a:pt x="9939618" y="6480021"/>
                  <a:pt x="9915110" y="6461677"/>
                  <a:pt x="9891265" y="6454528"/>
                </a:cubicBezTo>
                <a:cubicBezTo>
                  <a:pt x="9868239" y="6464957"/>
                  <a:pt x="9865423" y="6431640"/>
                  <a:pt x="9848227" y="6426063"/>
                </a:cubicBezTo>
                <a:cubicBezTo>
                  <a:pt x="9838059" y="6433162"/>
                  <a:pt x="9815047" y="6410348"/>
                  <a:pt x="9812354" y="6399604"/>
                </a:cubicBezTo>
                <a:cubicBezTo>
                  <a:pt x="9825285" y="6377997"/>
                  <a:pt x="9725923" y="6372757"/>
                  <a:pt x="9725915" y="6356381"/>
                </a:cubicBezTo>
                <a:cubicBezTo>
                  <a:pt x="9696279" y="6348066"/>
                  <a:pt x="9591199" y="6354143"/>
                  <a:pt x="9575033" y="6325258"/>
                </a:cubicBezTo>
                <a:cubicBezTo>
                  <a:pt x="9516434" y="6303128"/>
                  <a:pt x="9441613" y="6276805"/>
                  <a:pt x="9415626" y="6271777"/>
                </a:cubicBezTo>
                <a:cubicBezTo>
                  <a:pt x="9378293" y="6313495"/>
                  <a:pt x="9281935" y="6171365"/>
                  <a:pt x="9171493" y="6150430"/>
                </a:cubicBezTo>
                <a:cubicBezTo>
                  <a:pt x="9155426" y="6152396"/>
                  <a:pt x="9147439" y="6151015"/>
                  <a:pt x="9146018" y="6139864"/>
                </a:cubicBezTo>
                <a:cubicBezTo>
                  <a:pt x="9112029" y="6132441"/>
                  <a:pt x="9087339" y="6101138"/>
                  <a:pt x="9059635" y="6109957"/>
                </a:cubicBezTo>
                <a:cubicBezTo>
                  <a:pt x="9024424" y="6092144"/>
                  <a:pt x="9043048" y="6078417"/>
                  <a:pt x="9010911" y="6064789"/>
                </a:cubicBezTo>
                <a:lnTo>
                  <a:pt x="8866811" y="6028191"/>
                </a:lnTo>
                <a:cubicBezTo>
                  <a:pt x="8846465" y="6021172"/>
                  <a:pt x="8825221" y="6000527"/>
                  <a:pt x="8804584" y="5994237"/>
                </a:cubicBezTo>
                <a:lnTo>
                  <a:pt x="8783071" y="5990448"/>
                </a:lnTo>
                <a:lnTo>
                  <a:pt x="8770456" y="5978060"/>
                </a:lnTo>
                <a:cubicBezTo>
                  <a:pt x="8764772" y="5975259"/>
                  <a:pt x="8757695" y="5974720"/>
                  <a:pt x="8748297" y="5978070"/>
                </a:cubicBezTo>
                <a:cubicBezTo>
                  <a:pt x="8730344" y="5973495"/>
                  <a:pt x="8679808" y="5955894"/>
                  <a:pt x="8662742" y="5950603"/>
                </a:cubicBezTo>
                <a:lnTo>
                  <a:pt x="8645902" y="5946326"/>
                </a:lnTo>
                <a:lnTo>
                  <a:pt x="8638176" y="5938358"/>
                </a:lnTo>
                <a:cubicBezTo>
                  <a:pt x="8625897" y="5932642"/>
                  <a:pt x="8594811" y="5922073"/>
                  <a:pt x="8572224" y="5912032"/>
                </a:cubicBezTo>
                <a:cubicBezTo>
                  <a:pt x="8553809" y="5897782"/>
                  <a:pt x="8529845" y="5886100"/>
                  <a:pt x="8502655" y="5878114"/>
                </a:cubicBezTo>
                <a:cubicBezTo>
                  <a:pt x="8496990" y="5883034"/>
                  <a:pt x="8489611" y="5872566"/>
                  <a:pt x="8485159" y="5869819"/>
                </a:cubicBezTo>
                <a:cubicBezTo>
                  <a:pt x="8483457" y="5873482"/>
                  <a:pt x="8471232" y="5872664"/>
                  <a:pt x="8468539" y="5868711"/>
                </a:cubicBezTo>
                <a:cubicBezTo>
                  <a:pt x="8389167" y="5836352"/>
                  <a:pt x="8421742" y="5881497"/>
                  <a:pt x="8379810" y="5849376"/>
                </a:cubicBezTo>
                <a:cubicBezTo>
                  <a:pt x="8371729" y="5846373"/>
                  <a:pt x="8364483" y="5846766"/>
                  <a:pt x="8357758" y="5848601"/>
                </a:cubicBezTo>
                <a:lnTo>
                  <a:pt x="8315264" y="5836192"/>
                </a:lnTo>
                <a:cubicBezTo>
                  <a:pt x="8299077" y="5829531"/>
                  <a:pt x="8281671" y="5824011"/>
                  <a:pt x="8263455" y="5819793"/>
                </a:cubicBezTo>
                <a:cubicBezTo>
                  <a:pt x="8257386" y="5826849"/>
                  <a:pt x="8245582" y="5813448"/>
                  <a:pt x="8239287" y="5810141"/>
                </a:cubicBezTo>
                <a:cubicBezTo>
                  <a:pt x="8237965" y="5815186"/>
                  <a:pt x="8222226" y="5815108"/>
                  <a:pt x="8217888" y="5810039"/>
                </a:cubicBezTo>
                <a:cubicBezTo>
                  <a:pt x="8109447" y="5773303"/>
                  <a:pt x="8161302" y="5831037"/>
                  <a:pt x="8100547" y="5791517"/>
                </a:cubicBezTo>
                <a:cubicBezTo>
                  <a:pt x="8089574" y="5788167"/>
                  <a:pt x="8080448" y="5789295"/>
                  <a:pt x="8072316" y="5792309"/>
                </a:cubicBezTo>
                <a:lnTo>
                  <a:pt x="8056967" y="5800648"/>
                </a:lnTo>
                <a:lnTo>
                  <a:pt x="8047885" y="5795270"/>
                </a:lnTo>
                <a:cubicBezTo>
                  <a:pt x="8010204" y="5788738"/>
                  <a:pt x="7996426" y="5797608"/>
                  <a:pt x="7977128" y="5783189"/>
                </a:cubicBezTo>
                <a:cubicBezTo>
                  <a:pt x="7943466" y="5775577"/>
                  <a:pt x="7904823" y="5770953"/>
                  <a:pt x="7874392" y="5763715"/>
                </a:cubicBezTo>
                <a:cubicBezTo>
                  <a:pt x="7860337" y="5743777"/>
                  <a:pt x="7817541" y="5748989"/>
                  <a:pt x="7794543" y="5739759"/>
                </a:cubicBezTo>
                <a:cubicBezTo>
                  <a:pt x="7784688" y="5731467"/>
                  <a:pt x="7776709" y="5729004"/>
                  <a:pt x="7763762" y="5734031"/>
                </a:cubicBezTo>
                <a:cubicBezTo>
                  <a:pt x="7718781" y="5694154"/>
                  <a:pt x="7732231" y="5727368"/>
                  <a:pt x="7685889" y="5707234"/>
                </a:cubicBezTo>
                <a:cubicBezTo>
                  <a:pt x="7646521" y="5687607"/>
                  <a:pt x="7600389" y="5671470"/>
                  <a:pt x="7566744" y="5634586"/>
                </a:cubicBezTo>
                <a:cubicBezTo>
                  <a:pt x="7561306" y="5624813"/>
                  <a:pt x="7543589" y="5618525"/>
                  <a:pt x="7527170" y="5620542"/>
                </a:cubicBezTo>
                <a:cubicBezTo>
                  <a:pt x="7524343" y="5620889"/>
                  <a:pt x="7521664" y="5621475"/>
                  <a:pt x="7519214" y="5622280"/>
                </a:cubicBezTo>
                <a:cubicBezTo>
                  <a:pt x="7500062" y="5596964"/>
                  <a:pt x="7480476" y="5604337"/>
                  <a:pt x="7473157" y="5588143"/>
                </a:cubicBezTo>
                <a:cubicBezTo>
                  <a:pt x="7433415" y="5574859"/>
                  <a:pt x="7395118" y="5582388"/>
                  <a:pt x="7388000" y="5568063"/>
                </a:cubicBezTo>
                <a:cubicBezTo>
                  <a:pt x="7366403" y="5564920"/>
                  <a:pt x="7332262" y="5573848"/>
                  <a:pt x="7320876" y="5557698"/>
                </a:cubicBezTo>
                <a:cubicBezTo>
                  <a:pt x="7314891" y="5568111"/>
                  <a:pt x="7299319" y="5544964"/>
                  <a:pt x="7284480" y="5549820"/>
                </a:cubicBezTo>
                <a:cubicBezTo>
                  <a:pt x="7273570" y="5554430"/>
                  <a:pt x="7266301" y="5548483"/>
                  <a:pt x="7256619" y="5546379"/>
                </a:cubicBezTo>
                <a:cubicBezTo>
                  <a:pt x="7242503" y="5549088"/>
                  <a:pt x="7202543" y="5533379"/>
                  <a:pt x="7193112" y="5525289"/>
                </a:cubicBezTo>
                <a:cubicBezTo>
                  <a:pt x="7172259" y="5499151"/>
                  <a:pt x="7108617" y="5505485"/>
                  <a:pt x="7090943" y="5485177"/>
                </a:cubicBezTo>
                <a:cubicBezTo>
                  <a:pt x="7083637" y="5481419"/>
                  <a:pt x="7076140" y="5479148"/>
                  <a:pt x="7068566" y="5477809"/>
                </a:cubicBezTo>
                <a:lnTo>
                  <a:pt x="7023035" y="5476595"/>
                </a:lnTo>
                <a:lnTo>
                  <a:pt x="7001197" y="5476163"/>
                </a:lnTo>
                <a:cubicBezTo>
                  <a:pt x="7016126" y="5454256"/>
                  <a:pt x="6943549" y="5466815"/>
                  <a:pt x="6967472" y="5451057"/>
                </a:cubicBezTo>
                <a:cubicBezTo>
                  <a:pt x="6931240" y="5443544"/>
                  <a:pt x="6920843" y="5429649"/>
                  <a:pt x="6883334" y="5418880"/>
                </a:cubicBezTo>
                <a:lnTo>
                  <a:pt x="6742417" y="5386446"/>
                </a:lnTo>
                <a:cubicBezTo>
                  <a:pt x="6690532" y="5366095"/>
                  <a:pt x="6665174" y="5364632"/>
                  <a:pt x="6618315" y="5353085"/>
                </a:cubicBezTo>
                <a:cubicBezTo>
                  <a:pt x="6581698" y="5304210"/>
                  <a:pt x="6547395" y="5315779"/>
                  <a:pt x="6521050" y="5283194"/>
                </a:cubicBezTo>
                <a:cubicBezTo>
                  <a:pt x="6469114" y="5268862"/>
                  <a:pt x="6472597" y="5253957"/>
                  <a:pt x="6414460" y="5253832"/>
                </a:cubicBezTo>
                <a:lnTo>
                  <a:pt x="6362535" y="5220502"/>
                </a:lnTo>
                <a:cubicBezTo>
                  <a:pt x="6350866" y="5213881"/>
                  <a:pt x="6347641" y="5215777"/>
                  <a:pt x="6344443" y="5214103"/>
                </a:cubicBezTo>
                <a:lnTo>
                  <a:pt x="6343344" y="5210454"/>
                </a:lnTo>
                <a:lnTo>
                  <a:pt x="6333344" y="5205307"/>
                </a:lnTo>
                <a:lnTo>
                  <a:pt x="6315602" y="5193288"/>
                </a:lnTo>
                <a:lnTo>
                  <a:pt x="6310442" y="5192802"/>
                </a:lnTo>
                <a:lnTo>
                  <a:pt x="6280815" y="5177420"/>
                </a:lnTo>
                <a:lnTo>
                  <a:pt x="6279533" y="5178045"/>
                </a:lnTo>
                <a:cubicBezTo>
                  <a:pt x="6275980" y="5179097"/>
                  <a:pt x="6272084" y="5179212"/>
                  <a:pt x="6267362" y="5177370"/>
                </a:cubicBezTo>
                <a:cubicBezTo>
                  <a:pt x="6261796" y="5192470"/>
                  <a:pt x="6259530" y="5180933"/>
                  <a:pt x="6246095" y="5174167"/>
                </a:cubicBezTo>
                <a:lnTo>
                  <a:pt x="6155252" y="5161201"/>
                </a:lnTo>
                <a:lnTo>
                  <a:pt x="6148525" y="5158442"/>
                </a:lnTo>
                <a:lnTo>
                  <a:pt x="6148187" y="5158573"/>
                </a:lnTo>
                <a:cubicBezTo>
                  <a:pt x="6146292" y="5158370"/>
                  <a:pt x="6143916" y="5157611"/>
                  <a:pt x="6140686" y="5156032"/>
                </a:cubicBezTo>
                <a:lnTo>
                  <a:pt x="6136260" y="5153413"/>
                </a:lnTo>
                <a:lnTo>
                  <a:pt x="6123208" y="5148061"/>
                </a:lnTo>
                <a:lnTo>
                  <a:pt x="6117367" y="5147451"/>
                </a:lnTo>
                <a:lnTo>
                  <a:pt x="5957305" y="5146062"/>
                </a:lnTo>
                <a:cubicBezTo>
                  <a:pt x="5920540" y="5140405"/>
                  <a:pt x="5887096" y="5142015"/>
                  <a:pt x="5857259" y="5132052"/>
                </a:cubicBezTo>
                <a:cubicBezTo>
                  <a:pt x="5843335" y="5135303"/>
                  <a:pt x="5830921" y="5135493"/>
                  <a:pt x="5821375" y="5125606"/>
                </a:cubicBezTo>
                <a:cubicBezTo>
                  <a:pt x="5786501" y="5122615"/>
                  <a:pt x="5775399" y="5132648"/>
                  <a:pt x="5755916" y="5120171"/>
                </a:cubicBezTo>
                <a:cubicBezTo>
                  <a:pt x="5732132" y="5135438"/>
                  <a:pt x="5732735" y="5128211"/>
                  <a:pt x="5725007" y="5121437"/>
                </a:cubicBezTo>
                <a:lnTo>
                  <a:pt x="5723810" y="5120848"/>
                </a:lnTo>
                <a:lnTo>
                  <a:pt x="5720531" y="5123048"/>
                </a:lnTo>
                <a:lnTo>
                  <a:pt x="5714794" y="5123371"/>
                </a:lnTo>
                <a:lnTo>
                  <a:pt x="5700141" y="5120131"/>
                </a:lnTo>
                <a:lnTo>
                  <a:pt x="5694799" y="5118234"/>
                </a:lnTo>
                <a:cubicBezTo>
                  <a:pt x="5691058" y="5117179"/>
                  <a:pt x="5688491" y="5116804"/>
                  <a:pt x="5686627" y="5116903"/>
                </a:cubicBezTo>
                <a:lnTo>
                  <a:pt x="5686371" y="5117086"/>
                </a:lnTo>
                <a:lnTo>
                  <a:pt x="5678818" y="5115416"/>
                </a:lnTo>
                <a:cubicBezTo>
                  <a:pt x="5666199" y="5112102"/>
                  <a:pt x="5654035" y="5108410"/>
                  <a:pt x="5642547" y="5104511"/>
                </a:cubicBezTo>
                <a:cubicBezTo>
                  <a:pt x="5629444" y="5114945"/>
                  <a:pt x="5588783" y="5093343"/>
                  <a:pt x="5587979" y="5116963"/>
                </a:cubicBezTo>
                <a:cubicBezTo>
                  <a:pt x="5572317" y="5112380"/>
                  <a:pt x="5564904" y="5101292"/>
                  <a:pt x="5566635" y="5117158"/>
                </a:cubicBezTo>
                <a:cubicBezTo>
                  <a:pt x="5561375" y="5116079"/>
                  <a:pt x="5557787" y="5116811"/>
                  <a:pt x="5554952" y="5118417"/>
                </a:cubicBezTo>
                <a:lnTo>
                  <a:pt x="5554039" y="5119241"/>
                </a:lnTo>
                <a:lnTo>
                  <a:pt x="5514253" y="5109018"/>
                </a:lnTo>
                <a:lnTo>
                  <a:pt x="5492156" y="5099904"/>
                </a:lnTo>
                <a:lnTo>
                  <a:pt x="5480446" y="5096385"/>
                </a:lnTo>
                <a:lnTo>
                  <a:pt x="5477744" y="5092939"/>
                </a:lnTo>
                <a:cubicBezTo>
                  <a:pt x="5474490" y="5090581"/>
                  <a:pt x="5469391" y="5088951"/>
                  <a:pt x="5460150" y="5088988"/>
                </a:cubicBezTo>
                <a:lnTo>
                  <a:pt x="5457901" y="5089459"/>
                </a:lnTo>
                <a:lnTo>
                  <a:pt x="5444243" y="5082761"/>
                </a:lnTo>
                <a:cubicBezTo>
                  <a:pt x="5439993" y="5080007"/>
                  <a:pt x="5436418" y="5076805"/>
                  <a:pt x="5433825" y="5072992"/>
                </a:cubicBezTo>
                <a:cubicBezTo>
                  <a:pt x="5379442" y="5082090"/>
                  <a:pt x="5336110" y="5058382"/>
                  <a:pt x="5280996" y="5052402"/>
                </a:cubicBezTo>
                <a:cubicBezTo>
                  <a:pt x="5250806" y="5043777"/>
                  <a:pt x="5168599" y="5048109"/>
                  <a:pt x="5161582" y="5019668"/>
                </a:cubicBezTo>
                <a:cubicBezTo>
                  <a:pt x="5121870" y="5011383"/>
                  <a:pt x="5095637" y="5009222"/>
                  <a:pt x="5042717" y="5002692"/>
                </a:cubicBezTo>
                <a:cubicBezTo>
                  <a:pt x="4991136" y="4972487"/>
                  <a:pt x="4902282" y="4979360"/>
                  <a:pt x="4840514" y="4959306"/>
                </a:cubicBezTo>
                <a:cubicBezTo>
                  <a:pt x="4799904" y="4976415"/>
                  <a:pt x="4824087" y="4958371"/>
                  <a:pt x="4786778" y="4956661"/>
                </a:cubicBezTo>
                <a:cubicBezTo>
                  <a:pt x="4801901" y="4937231"/>
                  <a:pt x="4739845" y="4961208"/>
                  <a:pt x="4743741" y="4937104"/>
                </a:cubicBezTo>
                <a:cubicBezTo>
                  <a:pt x="4736829" y="4937557"/>
                  <a:pt x="4730010" y="4938753"/>
                  <a:pt x="4723136" y="4940138"/>
                </a:cubicBezTo>
                <a:lnTo>
                  <a:pt x="4719535" y="4940850"/>
                </a:lnTo>
                <a:lnTo>
                  <a:pt x="4706143" y="4939586"/>
                </a:lnTo>
                <a:lnTo>
                  <a:pt x="4701098" y="4944372"/>
                </a:lnTo>
                <a:lnTo>
                  <a:pt x="4680034" y="4946157"/>
                </a:lnTo>
                <a:cubicBezTo>
                  <a:pt x="4672339" y="4946029"/>
                  <a:pt x="4664292" y="4944964"/>
                  <a:pt x="4655740" y="4942396"/>
                </a:cubicBezTo>
                <a:cubicBezTo>
                  <a:pt x="4636359" y="4929384"/>
                  <a:pt x="4599700" y="4935346"/>
                  <a:pt x="4569298" y="4929596"/>
                </a:cubicBezTo>
                <a:lnTo>
                  <a:pt x="4555977" y="4924356"/>
                </a:lnTo>
                <a:lnTo>
                  <a:pt x="4508949" y="4921648"/>
                </a:lnTo>
                <a:cubicBezTo>
                  <a:pt x="4495668" y="4920437"/>
                  <a:pt x="4482007" y="4918694"/>
                  <a:pt x="4467838" y="4915993"/>
                </a:cubicBezTo>
                <a:lnTo>
                  <a:pt x="4441948" y="4909300"/>
                </a:lnTo>
                <a:lnTo>
                  <a:pt x="4394719" y="4901820"/>
                </a:lnTo>
                <a:lnTo>
                  <a:pt x="4356810" y="4905146"/>
                </a:lnTo>
                <a:lnTo>
                  <a:pt x="4222144" y="4909117"/>
                </a:lnTo>
                <a:cubicBezTo>
                  <a:pt x="4202488" y="4913903"/>
                  <a:pt x="4184742" y="4933491"/>
                  <a:pt x="4160481" y="4923474"/>
                </a:cubicBezTo>
                <a:cubicBezTo>
                  <a:pt x="4165854" y="4934564"/>
                  <a:pt x="4131661" y="4919946"/>
                  <a:pt x="4124879" y="4929303"/>
                </a:cubicBezTo>
                <a:cubicBezTo>
                  <a:pt x="4120895" y="4937086"/>
                  <a:pt x="4109593" y="4934464"/>
                  <a:pt x="4100114" y="4936007"/>
                </a:cubicBezTo>
                <a:cubicBezTo>
                  <a:pt x="4091835" y="4943256"/>
                  <a:pt x="4045978" y="4943549"/>
                  <a:pt x="4030957" y="4939826"/>
                </a:cubicBezTo>
                <a:cubicBezTo>
                  <a:pt x="3989825" y="4924453"/>
                  <a:pt x="3946860" y="4952050"/>
                  <a:pt x="3913764" y="4940618"/>
                </a:cubicBezTo>
                <a:cubicBezTo>
                  <a:pt x="3904534" y="4939906"/>
                  <a:pt x="3896577" y="4940543"/>
                  <a:pt x="3889457" y="4942017"/>
                </a:cubicBezTo>
                <a:lnTo>
                  <a:pt x="3871115" y="4948115"/>
                </a:lnTo>
                <a:lnTo>
                  <a:pt x="3869086" y="4953796"/>
                </a:lnTo>
                <a:lnTo>
                  <a:pt x="3856124" y="4955351"/>
                </a:lnTo>
                <a:lnTo>
                  <a:pt x="3835967" y="4964002"/>
                </a:lnTo>
                <a:cubicBezTo>
                  <a:pt x="3826465" y="4939857"/>
                  <a:pt x="3782586" y="4975947"/>
                  <a:pt x="3785910" y="4953998"/>
                </a:cubicBezTo>
                <a:cubicBezTo>
                  <a:pt x="3750785" y="4960085"/>
                  <a:pt x="3699033" y="4941571"/>
                  <a:pt x="3671085" y="4966563"/>
                </a:cubicBezTo>
                <a:cubicBezTo>
                  <a:pt x="3621255" y="4971431"/>
                  <a:pt x="3562637" y="4982991"/>
                  <a:pt x="3486928" y="4983204"/>
                </a:cubicBezTo>
                <a:cubicBezTo>
                  <a:pt x="3446030" y="4983424"/>
                  <a:pt x="3343460" y="4965124"/>
                  <a:pt x="3280956" y="4963864"/>
                </a:cubicBezTo>
                <a:cubicBezTo>
                  <a:pt x="3227193" y="4969510"/>
                  <a:pt x="3256481" y="4962609"/>
                  <a:pt x="3211563" y="4982704"/>
                </a:cubicBezTo>
                <a:cubicBezTo>
                  <a:pt x="3207119" y="4979549"/>
                  <a:pt x="3170070" y="4977192"/>
                  <a:pt x="3164681" y="4975408"/>
                </a:cubicBezTo>
                <a:lnTo>
                  <a:pt x="3127171" y="4968229"/>
                </a:lnTo>
                <a:lnTo>
                  <a:pt x="3096889" y="4965619"/>
                </a:lnTo>
                <a:cubicBezTo>
                  <a:pt x="3088441" y="4967572"/>
                  <a:pt x="3082883" y="4967054"/>
                  <a:pt x="3078620" y="4965444"/>
                </a:cubicBezTo>
                <a:lnTo>
                  <a:pt x="3074275" y="4962670"/>
                </a:lnTo>
                <a:lnTo>
                  <a:pt x="3036436" y="4957455"/>
                </a:lnTo>
                <a:lnTo>
                  <a:pt x="3031995" y="4958829"/>
                </a:lnTo>
                <a:lnTo>
                  <a:pt x="2994028" y="4956800"/>
                </a:lnTo>
                <a:cubicBezTo>
                  <a:pt x="2992299" y="4958944"/>
                  <a:pt x="2989407" y="4960397"/>
                  <a:pt x="2984001" y="4960444"/>
                </a:cubicBezTo>
                <a:cubicBezTo>
                  <a:pt x="2994191" y="4975446"/>
                  <a:pt x="2981386" y="4966249"/>
                  <a:pt x="2964542" y="4965062"/>
                </a:cubicBezTo>
                <a:cubicBezTo>
                  <a:pt x="2976613" y="4988096"/>
                  <a:pt x="2927627" y="4975618"/>
                  <a:pt x="2921274" y="4988440"/>
                </a:cubicBezTo>
                <a:cubicBezTo>
                  <a:pt x="2908629" y="4987050"/>
                  <a:pt x="2895476" y="4985998"/>
                  <a:pt x="2882111" y="4985411"/>
                </a:cubicBezTo>
                <a:lnTo>
                  <a:pt x="2874282" y="4985361"/>
                </a:lnTo>
                <a:cubicBezTo>
                  <a:pt x="2874237" y="4985437"/>
                  <a:pt x="2874193" y="4985514"/>
                  <a:pt x="2874147" y="4985591"/>
                </a:cubicBezTo>
                <a:cubicBezTo>
                  <a:pt x="2872492" y="4986074"/>
                  <a:pt x="2869935" y="4986243"/>
                  <a:pt x="2865932" y="4985999"/>
                </a:cubicBezTo>
                <a:lnTo>
                  <a:pt x="2860008" y="4985269"/>
                </a:lnTo>
                <a:lnTo>
                  <a:pt x="2844819" y="4985172"/>
                </a:lnTo>
                <a:lnTo>
                  <a:pt x="2839735" y="4986676"/>
                </a:lnTo>
                <a:lnTo>
                  <a:pt x="2837922" y="4989488"/>
                </a:lnTo>
                <a:lnTo>
                  <a:pt x="2836507" y="4989165"/>
                </a:lnTo>
                <a:cubicBezTo>
                  <a:pt x="2825749" y="4984209"/>
                  <a:pt x="2822382" y="4977089"/>
                  <a:pt x="2808859" y="4996804"/>
                </a:cubicBezTo>
                <a:cubicBezTo>
                  <a:pt x="2784233" y="4988767"/>
                  <a:pt x="2779499" y="5000786"/>
                  <a:pt x="2745907" y="5005126"/>
                </a:cubicBezTo>
                <a:cubicBezTo>
                  <a:pt x="2731796" y="4997536"/>
                  <a:pt x="2720518" y="5000295"/>
                  <a:pt x="2709519" y="5006333"/>
                </a:cubicBezTo>
                <a:cubicBezTo>
                  <a:pt x="2676766" y="5002878"/>
                  <a:pt x="2646981" y="5011377"/>
                  <a:pt x="2610212" y="5013529"/>
                </a:cubicBezTo>
                <a:cubicBezTo>
                  <a:pt x="2570359" y="5003730"/>
                  <a:pt x="2550109" y="5021491"/>
                  <a:pt x="2510814" y="5023713"/>
                </a:cubicBezTo>
                <a:cubicBezTo>
                  <a:pt x="2476639" y="5006722"/>
                  <a:pt x="2482834" y="5038639"/>
                  <a:pt x="2462736" y="5045398"/>
                </a:cubicBezTo>
                <a:lnTo>
                  <a:pt x="2457050" y="5046022"/>
                </a:lnTo>
                <a:lnTo>
                  <a:pt x="2442184" y="5043549"/>
                </a:lnTo>
                <a:lnTo>
                  <a:pt x="2436703" y="5041929"/>
                </a:lnTo>
                <a:cubicBezTo>
                  <a:pt x="2432888" y="5041072"/>
                  <a:pt x="2430299" y="5040830"/>
                  <a:pt x="2428451" y="5041027"/>
                </a:cubicBezTo>
                <a:lnTo>
                  <a:pt x="2420551" y="5039949"/>
                </a:lnTo>
                <a:cubicBezTo>
                  <a:pt x="2407700" y="5037296"/>
                  <a:pt x="2395274" y="5034239"/>
                  <a:pt x="2383501" y="5030941"/>
                </a:cubicBezTo>
                <a:cubicBezTo>
                  <a:pt x="2362992" y="5032521"/>
                  <a:pt x="2317884" y="5047662"/>
                  <a:pt x="2297493" y="5049431"/>
                </a:cubicBezTo>
                <a:lnTo>
                  <a:pt x="2261156" y="5041558"/>
                </a:lnTo>
                <a:lnTo>
                  <a:pt x="2200581" y="5024964"/>
                </a:lnTo>
                <a:lnTo>
                  <a:pt x="2198380" y="5025550"/>
                </a:lnTo>
                <a:lnTo>
                  <a:pt x="2116066" y="5019568"/>
                </a:lnTo>
                <a:cubicBezTo>
                  <a:pt x="2111600" y="5017036"/>
                  <a:pt x="2059664" y="5006071"/>
                  <a:pt x="2056754" y="5002394"/>
                </a:cubicBezTo>
                <a:cubicBezTo>
                  <a:pt x="2003393" y="5014336"/>
                  <a:pt x="1998298" y="5008800"/>
                  <a:pt x="1942916" y="5005703"/>
                </a:cubicBezTo>
                <a:cubicBezTo>
                  <a:pt x="1882138" y="4994708"/>
                  <a:pt x="1836966" y="4976630"/>
                  <a:pt x="1796717" y="4970423"/>
                </a:cubicBezTo>
                <a:cubicBezTo>
                  <a:pt x="1724075" y="4959337"/>
                  <a:pt x="1636218" y="4936339"/>
                  <a:pt x="1583222" y="4931235"/>
                </a:cubicBezTo>
                <a:cubicBezTo>
                  <a:pt x="1544265" y="4950469"/>
                  <a:pt x="1556109" y="4927628"/>
                  <a:pt x="1518821" y="4927872"/>
                </a:cubicBezTo>
                <a:cubicBezTo>
                  <a:pt x="1497291" y="4925112"/>
                  <a:pt x="1483221" y="4916728"/>
                  <a:pt x="1471837" y="4914678"/>
                </a:cubicBezTo>
                <a:lnTo>
                  <a:pt x="1450515" y="4915578"/>
                </a:lnTo>
                <a:lnTo>
                  <a:pt x="1437078" y="4915016"/>
                </a:lnTo>
                <a:lnTo>
                  <a:pt x="1432462" y="4920065"/>
                </a:lnTo>
                <a:lnTo>
                  <a:pt x="1411645" y="4922952"/>
                </a:lnTo>
                <a:cubicBezTo>
                  <a:pt x="1384856" y="4920079"/>
                  <a:pt x="1306656" y="4907389"/>
                  <a:pt x="1271729" y="4902828"/>
                </a:cubicBezTo>
                <a:cubicBezTo>
                  <a:pt x="1258697" y="4896954"/>
                  <a:pt x="1213546" y="4890036"/>
                  <a:pt x="1202076" y="4895589"/>
                </a:cubicBezTo>
                <a:cubicBezTo>
                  <a:pt x="1192059" y="4895561"/>
                  <a:pt x="1182171" y="4891311"/>
                  <a:pt x="1174670" y="4898040"/>
                </a:cubicBezTo>
                <a:cubicBezTo>
                  <a:pt x="1163701" y="4905820"/>
                  <a:pt x="1136874" y="4886643"/>
                  <a:pt x="1137035" y="4897965"/>
                </a:cubicBezTo>
                <a:cubicBezTo>
                  <a:pt x="1117838" y="4884693"/>
                  <a:pt x="1091386" y="4900421"/>
                  <a:pt x="1069882" y="4901859"/>
                </a:cubicBezTo>
                <a:cubicBezTo>
                  <a:pt x="1055589" y="4889467"/>
                  <a:pt x="1024570" y="4904705"/>
                  <a:pt x="980935" y="4900090"/>
                </a:cubicBezTo>
                <a:cubicBezTo>
                  <a:pt x="947614" y="4895538"/>
                  <a:pt x="913224" y="4886405"/>
                  <a:pt x="869960" y="4874547"/>
                </a:cubicBezTo>
                <a:cubicBezTo>
                  <a:pt x="819114" y="4845820"/>
                  <a:pt x="768074" y="4839770"/>
                  <a:pt x="721345" y="4828937"/>
                </a:cubicBezTo>
                <a:cubicBezTo>
                  <a:pt x="667944" y="4819060"/>
                  <a:pt x="698286" y="4848426"/>
                  <a:pt x="635428" y="4819153"/>
                </a:cubicBezTo>
                <a:cubicBezTo>
                  <a:pt x="626286" y="4826707"/>
                  <a:pt x="617638" y="4825980"/>
                  <a:pt x="604106" y="4819994"/>
                </a:cubicBezTo>
                <a:cubicBezTo>
                  <a:pt x="583276" y="4822237"/>
                  <a:pt x="539859" y="4835097"/>
                  <a:pt x="510451" y="4832608"/>
                </a:cubicBezTo>
                <a:cubicBezTo>
                  <a:pt x="489781" y="4829929"/>
                  <a:pt x="443867" y="4807857"/>
                  <a:pt x="427656" y="4805062"/>
                </a:cubicBezTo>
                <a:cubicBezTo>
                  <a:pt x="424088" y="4806479"/>
                  <a:pt x="419580" y="4809736"/>
                  <a:pt x="413184" y="4815837"/>
                </a:cubicBezTo>
                <a:cubicBezTo>
                  <a:pt x="387673" y="4805882"/>
                  <a:pt x="379855" y="4817328"/>
                  <a:pt x="341772" y="4818825"/>
                </a:cubicBezTo>
                <a:cubicBezTo>
                  <a:pt x="327795" y="4810179"/>
                  <a:pt x="314729" y="4811964"/>
                  <a:pt x="301266" y="4817000"/>
                </a:cubicBezTo>
                <a:cubicBezTo>
                  <a:pt x="265781" y="4810886"/>
                  <a:pt x="231017" y="4816794"/>
                  <a:pt x="189886" y="4815871"/>
                </a:cubicBezTo>
                <a:cubicBezTo>
                  <a:pt x="147910" y="4802917"/>
                  <a:pt x="121702" y="4818738"/>
                  <a:pt x="77762" y="4817675"/>
                </a:cubicBezTo>
                <a:cubicBezTo>
                  <a:pt x="38733" y="4795315"/>
                  <a:pt x="44308" y="4840244"/>
                  <a:pt x="8164" y="4835320"/>
                </a:cubicBezTo>
                <a:lnTo>
                  <a:pt x="0" y="4832771"/>
                </a:lnTo>
                <a:close/>
              </a:path>
            </a:pathLst>
          </a:cu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8FDB0E71-76BB-04EE-13E4-9CD2920B889C}"/>
              </a:ext>
            </a:extLst>
          </p:cNvPr>
          <p:cNvSpPr>
            <a:spLocks noGrp="1"/>
          </p:cNvSpPr>
          <p:nvPr>
            <p:ph type="title"/>
          </p:nvPr>
        </p:nvSpPr>
        <p:spPr>
          <a:xfrm>
            <a:off x="599818" y="5234320"/>
            <a:ext cx="6919663" cy="1001110"/>
          </a:xfrm>
        </p:spPr>
        <p:txBody>
          <a:bodyPr vert="horz" lIns="91440" tIns="45720" rIns="91440" bIns="45720" rtlCol="0" anchor="b">
            <a:normAutofit fontScale="90000"/>
          </a:bodyPr>
          <a:lstStyle/>
          <a:p>
            <a:r>
              <a:rPr lang="en-US" sz="3600" b="1" dirty="0">
                <a:solidFill>
                  <a:schemeClr val="tx1">
                    <a:lumMod val="85000"/>
                    <a:lumOff val="15000"/>
                  </a:schemeClr>
                </a:solidFill>
              </a:rPr>
              <a:t>PHYSICIAN/PATIENT RELATIONSHIP</a:t>
            </a:r>
          </a:p>
        </p:txBody>
      </p:sp>
    </p:spTree>
    <p:extLst>
      <p:ext uri="{BB962C8B-B14F-4D97-AF65-F5344CB8AC3E}">
        <p14:creationId xmlns:p14="http://schemas.microsoft.com/office/powerpoint/2010/main" val="6260549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319" name="Rectangle 13318">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21" name="Rectangle 13320">
            <a:extLst>
              <a:ext uri="{FF2B5EF4-FFF2-40B4-BE49-F238E27FC236}">
                <a16:creationId xmlns:a16="http://schemas.microsoft.com/office/drawing/2014/main" id="{91E5A9A7-95C6-4F4F-B00E-C82E07FE6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323" name="Rectangle 13322">
            <a:extLst>
              <a:ext uri="{FF2B5EF4-FFF2-40B4-BE49-F238E27FC236}">
                <a16:creationId xmlns:a16="http://schemas.microsoft.com/office/drawing/2014/main" id="{D07DD2DE-F619-49DD-B5E7-03A290FF4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8495" y="2660473"/>
            <a:ext cx="4355594" cy="4038603"/>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25" name="Rectangle 13324">
            <a:extLst>
              <a:ext uri="{FF2B5EF4-FFF2-40B4-BE49-F238E27FC236}">
                <a16:creationId xmlns:a16="http://schemas.microsoft.com/office/drawing/2014/main" id="{85149191-5F60-4A28-AAFF-039F96B0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80882" y="1638085"/>
            <a:ext cx="6857572" cy="358140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327" name="Freeform: Shape 13326">
            <a:extLst>
              <a:ext uri="{FF2B5EF4-FFF2-40B4-BE49-F238E27FC236}">
                <a16:creationId xmlns:a16="http://schemas.microsoft.com/office/drawing/2014/main" id="{F8260ED5-17F7-4158-B241-D51DD4CF1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ED644BB1-EBDA-B62C-7CD4-F57437E5DA28}"/>
              </a:ext>
            </a:extLst>
          </p:cNvPr>
          <p:cNvSpPr>
            <a:spLocks noGrp="1"/>
          </p:cNvSpPr>
          <p:nvPr>
            <p:ph type="title"/>
          </p:nvPr>
        </p:nvSpPr>
        <p:spPr>
          <a:xfrm>
            <a:off x="660041" y="2767106"/>
            <a:ext cx="2880828" cy="3071906"/>
          </a:xfrm>
        </p:spPr>
        <p:txBody>
          <a:bodyPr vert="horz" lIns="91440" tIns="45720" rIns="91440" bIns="45720" rtlCol="0" anchor="t">
            <a:normAutofit/>
          </a:bodyPr>
          <a:lstStyle/>
          <a:p>
            <a:r>
              <a:rPr lang="en-US" sz="4000" b="1" kern="1200" dirty="0">
                <a:solidFill>
                  <a:srgbClr val="FFFFFF"/>
                </a:solidFill>
                <a:latin typeface="+mj-lt"/>
                <a:ea typeface="+mj-ea"/>
                <a:cs typeface="+mj-cs"/>
              </a:rPr>
              <a:t>TYPES OF STROKE</a:t>
            </a:r>
          </a:p>
        </p:txBody>
      </p:sp>
      <p:pic>
        <p:nvPicPr>
          <p:cNvPr id="13314" name="Picture 2" descr="Ischemic Stroke - Causes, Signs, Symptoms &amp; Ischemic Stroke Treatment">
            <a:extLst>
              <a:ext uri="{FF2B5EF4-FFF2-40B4-BE49-F238E27FC236}">
                <a16:creationId xmlns:a16="http://schemas.microsoft.com/office/drawing/2014/main" id="{53C15362-3D21-07F3-D729-9A347011E18A}"/>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5183128" y="467208"/>
            <a:ext cx="5864348" cy="59235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30944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Computer Generated Lights">
            <a:extLst>
              <a:ext uri="{FF2B5EF4-FFF2-40B4-BE49-F238E27FC236}">
                <a16:creationId xmlns:a16="http://schemas.microsoft.com/office/drawing/2014/main" id="{D3456B6F-2BA0-C5E4-6F82-F5ABD2E8CF16}"/>
              </a:ext>
            </a:extLst>
          </p:cNvPr>
          <p:cNvPicPr>
            <a:picLocks noChangeAspect="1"/>
          </p:cNvPicPr>
          <p:nvPr/>
        </p:nvPicPr>
        <p:blipFill>
          <a:blip r:embed="rId2"/>
          <a:srcRect b="4158"/>
          <a:stretch/>
        </p:blipFill>
        <p:spPr>
          <a:xfrm>
            <a:off x="2522356" y="10"/>
            <a:ext cx="9669642" cy="6857990"/>
          </a:xfrm>
          <a:prstGeom prst="rect">
            <a:avLst/>
          </a:prstGeom>
        </p:spPr>
      </p:pic>
      <p:sp>
        <p:nvSpPr>
          <p:cNvPr id="11" name="Rectangle 10">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D72299D-A4C6-F6C5-8C55-43EE7E32AAE4}"/>
              </a:ext>
            </a:extLst>
          </p:cNvPr>
          <p:cNvSpPr>
            <a:spLocks noGrp="1"/>
          </p:cNvSpPr>
          <p:nvPr>
            <p:ph type="title"/>
          </p:nvPr>
        </p:nvSpPr>
        <p:spPr>
          <a:xfrm>
            <a:off x="820366" y="423491"/>
            <a:ext cx="3822189" cy="1899912"/>
          </a:xfrm>
        </p:spPr>
        <p:txBody>
          <a:bodyPr>
            <a:normAutofit/>
          </a:bodyPr>
          <a:lstStyle/>
          <a:p>
            <a:r>
              <a:rPr lang="en-US" sz="4800" b="1" dirty="0"/>
              <a:t>ISCHEMIC STROKE</a:t>
            </a:r>
          </a:p>
        </p:txBody>
      </p:sp>
      <p:sp>
        <p:nvSpPr>
          <p:cNvPr id="3" name="Content Placeholder 2">
            <a:extLst>
              <a:ext uri="{FF2B5EF4-FFF2-40B4-BE49-F238E27FC236}">
                <a16:creationId xmlns:a16="http://schemas.microsoft.com/office/drawing/2014/main" id="{51767D57-BAE4-14D0-55CC-C11144A5B610}"/>
              </a:ext>
            </a:extLst>
          </p:cNvPr>
          <p:cNvSpPr>
            <a:spLocks noGrp="1"/>
          </p:cNvSpPr>
          <p:nvPr>
            <p:ph idx="1"/>
          </p:nvPr>
        </p:nvSpPr>
        <p:spPr>
          <a:xfrm>
            <a:off x="838200" y="2434201"/>
            <a:ext cx="3822189" cy="3742762"/>
          </a:xfrm>
        </p:spPr>
        <p:txBody>
          <a:bodyPr>
            <a:normAutofit/>
          </a:bodyPr>
          <a:lstStyle/>
          <a:p>
            <a:pPr marL="0" indent="0">
              <a:buNone/>
            </a:pPr>
            <a:endParaRPr lang="en-US" sz="1100" dirty="0"/>
          </a:p>
          <a:p>
            <a:r>
              <a:rPr lang="en-US" sz="1100" dirty="0"/>
              <a:t>For this type of stroke, treatment focuses on restoring blood flow to the brain.</a:t>
            </a:r>
          </a:p>
          <a:p>
            <a:r>
              <a:rPr lang="en-US" sz="1100" dirty="0"/>
              <a:t>You may get a clot-dissolving medicine called tissue plasminogen activator (TPA). This medicine can improve recovery from a stroke, especially if it's given as soon as possible after the stroke happens. Doctors try to give this medicine within 4½ hours after symptoms start.footnote1</a:t>
            </a:r>
          </a:p>
          <a:p>
            <a:r>
              <a:rPr lang="en-US" sz="1100" dirty="0"/>
              <a:t>You may also get aspirin or another antiplatelet medicine.</a:t>
            </a:r>
          </a:p>
          <a:p>
            <a:r>
              <a:rPr lang="en-US" sz="1100" dirty="0"/>
              <a:t>In some cases, a procedure may be done to restore blood flow. The doctor uses a thin, flexible tube (catheter) and a tool inside the tube to remove the blood clot that caused the stroke. This procedure is called a thrombectomy.</a:t>
            </a:r>
          </a:p>
          <a:p>
            <a:r>
              <a:rPr lang="en-US" sz="1100" b="1" dirty="0"/>
              <a:t>BLOOD NOT IN BLOOD VESSEL DOES NOT GET TO BRAIN CELLS!</a:t>
            </a:r>
          </a:p>
          <a:p>
            <a:endParaRPr lang="en-US" sz="1100" dirty="0"/>
          </a:p>
        </p:txBody>
      </p:sp>
    </p:spTree>
    <p:extLst>
      <p:ext uri="{BB962C8B-B14F-4D97-AF65-F5344CB8AC3E}">
        <p14:creationId xmlns:p14="http://schemas.microsoft.com/office/powerpoint/2010/main" val="25623105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349B3BD-A995-F0C2-C758-0C22AED369CA}"/>
              </a:ext>
            </a:extLst>
          </p:cNvPr>
          <p:cNvSpPr>
            <a:spLocks noGrp="1"/>
          </p:cNvSpPr>
          <p:nvPr>
            <p:ph type="title"/>
          </p:nvPr>
        </p:nvSpPr>
        <p:spPr>
          <a:xfrm>
            <a:off x="686834" y="1153572"/>
            <a:ext cx="3200400" cy="4461163"/>
          </a:xfrm>
        </p:spPr>
        <p:txBody>
          <a:bodyPr>
            <a:normAutofit/>
          </a:bodyPr>
          <a:lstStyle/>
          <a:p>
            <a:r>
              <a:rPr lang="en-US" sz="4800" b="1" dirty="0">
                <a:solidFill>
                  <a:srgbClr val="FFFFFF"/>
                </a:solidFill>
              </a:rPr>
              <a:t>BLEEDING STROKE</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BA7393BD-2E0A-12D5-F790-BAC500777B77}"/>
              </a:ext>
            </a:extLst>
          </p:cNvPr>
          <p:cNvSpPr>
            <a:spLocks noGrp="1"/>
          </p:cNvSpPr>
          <p:nvPr>
            <p:ph idx="1"/>
          </p:nvPr>
        </p:nvSpPr>
        <p:spPr>
          <a:xfrm>
            <a:off x="4447308" y="591344"/>
            <a:ext cx="6906491" cy="5585619"/>
          </a:xfrm>
        </p:spPr>
        <p:txBody>
          <a:bodyPr anchor="ctr">
            <a:normAutofit/>
          </a:bodyPr>
          <a:lstStyle/>
          <a:p>
            <a:pPr marL="0" marR="0" lvl="0" indent="0" defTabSz="914400" rtl="0" eaLnBrk="0" fontAlgn="base" latinLnBrk="0" hangingPunct="0">
              <a:spcBef>
                <a:spcPct val="0"/>
              </a:spcBef>
              <a:spcAft>
                <a:spcPct val="0"/>
              </a:spcAft>
              <a:buClrTx/>
              <a:buSzTx/>
              <a:buFontTx/>
              <a:buNone/>
              <a:tabLst/>
              <a:defRPr/>
            </a:pPr>
            <a:r>
              <a:rPr kumimoji="0" lang="en-US" altLang="en-US" sz="1700" b="1" i="0" u="none" strike="noStrike" kern="1200" cap="none" spc="0" normalizeH="0" baseline="0" noProof="0" dirty="0">
                <a:ln>
                  <a:noFill/>
                </a:ln>
                <a:effectLst/>
                <a:uLnTx/>
                <a:uFillTx/>
                <a:latin typeface="Helvetica" panose="020B0604020202020204" pitchFamily="34" charset="0"/>
                <a:ea typeface="+mn-ea"/>
                <a:cs typeface="+mn-cs"/>
              </a:rPr>
              <a:t>Hemorrhagic stroke.</a:t>
            </a:r>
          </a:p>
          <a:p>
            <a:pPr marL="457200" marR="0" lvl="1" indent="-457200" defTabSz="914400" rtl="0" eaLnBrk="0" fontAlgn="base" latinLnBrk="0" hangingPunct="0">
              <a:spcBef>
                <a:spcPct val="0"/>
              </a:spcBef>
              <a:spcAft>
                <a:spcPct val="0"/>
              </a:spcAft>
              <a:buClrTx/>
              <a:buSzTx/>
              <a:buFontTx/>
              <a:buNone/>
              <a:tabLst/>
              <a:defRPr/>
            </a:pPr>
            <a:r>
              <a:rPr kumimoji="0" lang="en-US" altLang="en-US" sz="1700" b="0" i="0" u="none" strike="noStrike" kern="1200" cap="none" spc="0" normalizeH="0" baseline="0" noProof="0" dirty="0">
                <a:ln>
                  <a:noFill/>
                </a:ln>
                <a:effectLst/>
                <a:uLnTx/>
                <a:uFillTx/>
                <a:latin typeface="Gotham 4r"/>
                <a:ea typeface="+mn-ea"/>
                <a:cs typeface="+mn-cs"/>
              </a:rPr>
              <a:t>For this type of stroke, treatment focuses on controlling bleeding, reducing pressure in the brain, and stabilizing vital signs, especially blood pressure.</a:t>
            </a:r>
            <a:endParaRPr kumimoji="0" lang="en-US" altLang="en-US" sz="1700" b="0" i="0" u="none" strike="noStrike" kern="1200" cap="none" spc="0" normalizeH="0" baseline="0" noProof="0" dirty="0">
              <a:ln>
                <a:noFill/>
              </a:ln>
              <a:effectLst/>
              <a:uLnTx/>
              <a:uFillTx/>
              <a:latin typeface="Helvetica" panose="020B0604020202020204" pitchFamily="34" charset="0"/>
              <a:ea typeface="+mn-ea"/>
              <a:cs typeface="+mn-cs"/>
            </a:endParaRPr>
          </a:p>
          <a:p>
            <a:pPr marL="914400" marR="0" lvl="2" indent="-914400" defTabSz="914400" rtl="0" eaLnBrk="0" fontAlgn="base" latinLnBrk="0" hangingPunct="0">
              <a:spcBef>
                <a:spcPct val="0"/>
              </a:spcBef>
              <a:spcAft>
                <a:spcPct val="0"/>
              </a:spcAft>
              <a:buClrTx/>
              <a:buSzTx/>
              <a:buFontTx/>
              <a:buChar char="•"/>
              <a:tabLst/>
              <a:defRPr/>
            </a:pPr>
            <a:r>
              <a:rPr kumimoji="0" lang="en-US" altLang="en-US" sz="1700" b="0" i="0" u="none" strike="noStrike" kern="1200" cap="none" spc="0" normalizeH="0" baseline="0" noProof="0" dirty="0">
                <a:ln>
                  <a:noFill/>
                </a:ln>
                <a:effectLst/>
                <a:uLnTx/>
                <a:uFillTx/>
                <a:latin typeface="Gotham 4r"/>
                <a:ea typeface="+mn-ea"/>
                <a:cs typeface="+mn-cs"/>
              </a:rPr>
              <a:t>To stop the bleeding, you may get medicine or a transfusion of parts of blood, such as plasma. These are given through an I.V.</a:t>
            </a:r>
          </a:p>
          <a:p>
            <a:pPr marL="914400" marR="0" lvl="2" indent="-914400" defTabSz="914400" rtl="0" eaLnBrk="0" fontAlgn="base" latinLnBrk="0" hangingPunct="0">
              <a:spcBef>
                <a:spcPct val="0"/>
              </a:spcBef>
              <a:spcAft>
                <a:spcPct val="0"/>
              </a:spcAft>
              <a:buClrTx/>
              <a:buSzTx/>
              <a:buFontTx/>
              <a:buChar char="•"/>
              <a:tabLst/>
              <a:defRPr/>
            </a:pPr>
            <a:r>
              <a:rPr kumimoji="0" lang="en-US" altLang="en-US" sz="1700" b="0" i="0" u="none" strike="noStrike" kern="1200" cap="none" spc="0" normalizeH="0" baseline="0" noProof="0" dirty="0">
                <a:ln>
                  <a:noFill/>
                </a:ln>
                <a:effectLst/>
                <a:uLnTx/>
                <a:uFillTx/>
                <a:latin typeface="Gotham 4r"/>
                <a:ea typeface="+mn-ea"/>
                <a:cs typeface="+mn-cs"/>
              </a:rPr>
              <a:t>You will be closely watched for signs of increased pressure on the brain.</a:t>
            </a:r>
          </a:p>
          <a:p>
            <a:pPr marL="914400" marR="0" lvl="2" indent="-914400" defTabSz="914400" rtl="0" eaLnBrk="0" fontAlgn="base" latinLnBrk="0" hangingPunct="0">
              <a:spcBef>
                <a:spcPct val="0"/>
              </a:spcBef>
              <a:spcAft>
                <a:spcPct val="0"/>
              </a:spcAft>
              <a:buClrTx/>
              <a:buSzTx/>
              <a:buFontTx/>
              <a:buChar char="•"/>
              <a:tabLst/>
              <a:defRPr/>
            </a:pPr>
            <a:r>
              <a:rPr kumimoji="0" lang="en-US" altLang="en-US" sz="1700" b="0" i="0" u="none" strike="noStrike" kern="1200" cap="none" spc="0" normalizeH="0" baseline="0" noProof="0" dirty="0">
                <a:ln>
                  <a:noFill/>
                </a:ln>
                <a:effectLst/>
                <a:uLnTx/>
                <a:uFillTx/>
                <a:latin typeface="Gotham 4r"/>
                <a:ea typeface="+mn-ea"/>
                <a:cs typeface="+mn-cs"/>
              </a:rPr>
              <a:t>If the bleeding is from a ruptured </a:t>
            </a:r>
            <a:r>
              <a:rPr kumimoji="0" lang="en-US" altLang="en-US" sz="1700" b="0" i="0" u="sng" strike="noStrike" kern="1200" cap="none" spc="0" normalizeH="0" baseline="0" noProof="0" dirty="0">
                <a:ln>
                  <a:noFill/>
                </a:ln>
                <a:effectLst/>
                <a:uLnTx/>
                <a:uFillTx/>
                <a:latin typeface="Gotham 4r"/>
                <a:ea typeface="+mn-ea"/>
                <a:cs typeface="+mn-cs"/>
                <a:hlinkClick r:id="rId2"/>
              </a:rPr>
              <a:t>brain aneurysm</a:t>
            </a:r>
            <a:r>
              <a:rPr kumimoji="0" lang="en-US" altLang="en-US" sz="1700" b="0" i="0" u="none" strike="noStrike" kern="1200" cap="none" spc="0" normalizeH="0" baseline="0" noProof="0" dirty="0">
                <a:ln>
                  <a:noFill/>
                </a:ln>
                <a:effectLst/>
                <a:uLnTx/>
                <a:uFillTx/>
                <a:latin typeface="Gotham 4r"/>
                <a:ea typeface="+mn-ea"/>
                <a:cs typeface="+mn-cs"/>
              </a:rPr>
              <a:t>, surgery or a procedure to repair the aneurysm may be done.</a:t>
            </a:r>
          </a:p>
          <a:p>
            <a:pPr marL="914400" marR="0" lvl="2" indent="-914400" defTabSz="914400" rtl="0" eaLnBrk="0" fontAlgn="base" latinLnBrk="0" hangingPunct="0">
              <a:spcBef>
                <a:spcPct val="0"/>
              </a:spcBef>
              <a:spcAft>
                <a:spcPct val="0"/>
              </a:spcAft>
              <a:buClrTx/>
              <a:buSzTx/>
              <a:buFontTx/>
              <a:buChar char="•"/>
              <a:tabLst/>
              <a:defRPr/>
            </a:pPr>
            <a:r>
              <a:rPr kumimoji="0" lang="en-US" altLang="en-US" sz="1700" b="0" i="0" u="none" strike="noStrike" kern="1200" cap="none" spc="0" normalizeH="0" baseline="0" noProof="0" dirty="0">
                <a:ln>
                  <a:noFill/>
                </a:ln>
                <a:effectLst/>
                <a:uLnTx/>
                <a:uFillTx/>
                <a:latin typeface="Gotham 4r"/>
                <a:ea typeface="+mn-ea"/>
                <a:cs typeface="+mn-cs"/>
              </a:rPr>
              <a:t>In some cases, medicines may be given to control blood pressure, brain swelling, blood sugar levels, fever, and seizures.</a:t>
            </a:r>
          </a:p>
          <a:p>
            <a:pPr marL="914400" marR="0" lvl="2" indent="-914400" defTabSz="914400" rtl="0" eaLnBrk="0" fontAlgn="base" latinLnBrk="0" hangingPunct="0">
              <a:spcBef>
                <a:spcPct val="0"/>
              </a:spcBef>
              <a:spcAft>
                <a:spcPct val="0"/>
              </a:spcAft>
              <a:buClrTx/>
              <a:buSzTx/>
              <a:buFontTx/>
              <a:buChar char="•"/>
              <a:tabLst/>
              <a:defRPr/>
            </a:pPr>
            <a:r>
              <a:rPr kumimoji="0" lang="en-US" altLang="en-US" sz="1700" b="0" i="0" u="none" strike="noStrike" kern="1200" cap="none" spc="0" normalizeH="0" baseline="0" noProof="0" dirty="0">
                <a:ln>
                  <a:noFill/>
                </a:ln>
                <a:effectLst/>
                <a:uLnTx/>
                <a:uFillTx/>
                <a:latin typeface="Gotham 4r"/>
                <a:ea typeface="+mn-ea"/>
                <a:cs typeface="+mn-cs"/>
              </a:rPr>
              <a:t>If a large amount of bleeding has occurred and symptoms are quickly getting worse, you may need surgery. The surgery can remove the blood that has built up inside the brain and lower pressure inside the head.</a:t>
            </a:r>
          </a:p>
          <a:p>
            <a:pPr marL="914400" marR="0" lvl="2" indent="-914400" defTabSz="914400" rtl="0" eaLnBrk="0" fontAlgn="base" latinLnBrk="0" hangingPunct="0">
              <a:spcBef>
                <a:spcPct val="0"/>
              </a:spcBef>
              <a:spcAft>
                <a:spcPct val="0"/>
              </a:spcAft>
              <a:buClrTx/>
              <a:buSzTx/>
              <a:buFontTx/>
              <a:buChar char="•"/>
              <a:tabLst/>
              <a:defRPr/>
            </a:pPr>
            <a:r>
              <a:rPr lang="en-US" altLang="en-US" sz="1700" b="1" dirty="0">
                <a:latin typeface="Gotham 4r"/>
              </a:rPr>
              <a:t>BLOOD NOT IN BLOOD VESSEL DOES NOT TO GET TO BRAIN!</a:t>
            </a:r>
            <a:endParaRPr kumimoji="0" lang="en-US" altLang="en-US" sz="1700" b="1" i="0" u="none" strike="noStrike" kern="1200" cap="none" spc="0" normalizeH="0" baseline="0" noProof="0" dirty="0">
              <a:ln>
                <a:noFill/>
              </a:ln>
              <a:effectLst/>
              <a:uLnTx/>
              <a:uFillTx/>
              <a:latin typeface="Helvetica" panose="020B0604020202020204" pitchFamily="34" charset="0"/>
              <a:ea typeface="+mn-ea"/>
              <a:cs typeface="+mn-cs"/>
            </a:endParaRPr>
          </a:p>
          <a:p>
            <a:endParaRPr lang="en-US" sz="1700" dirty="0"/>
          </a:p>
        </p:txBody>
      </p:sp>
    </p:spTree>
    <p:extLst>
      <p:ext uri="{BB962C8B-B14F-4D97-AF65-F5344CB8AC3E}">
        <p14:creationId xmlns:p14="http://schemas.microsoft.com/office/powerpoint/2010/main" val="55677949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3ECBE1F1-D69B-4AFA-ABD5-8E41720EF6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group of yellow figures and a red figure on the other side">
            <a:extLst>
              <a:ext uri="{FF2B5EF4-FFF2-40B4-BE49-F238E27FC236}">
                <a16:creationId xmlns:a16="http://schemas.microsoft.com/office/drawing/2014/main" id="{FE9B9AA4-DF95-2B01-213D-3CF8F4BBC714}"/>
              </a:ext>
            </a:extLst>
          </p:cNvPr>
          <p:cNvPicPr>
            <a:picLocks noChangeAspect="1"/>
          </p:cNvPicPr>
          <p:nvPr/>
        </p:nvPicPr>
        <p:blipFill>
          <a:blip r:embed="rId2"/>
          <a:srcRect l="41982" r="5359" b="-2"/>
          <a:stretch/>
        </p:blipFill>
        <p:spPr>
          <a:xfrm>
            <a:off x="-1" y="-2"/>
            <a:ext cx="5410198" cy="6858002"/>
          </a:xfrm>
          <a:prstGeom prst="rect">
            <a:avLst/>
          </a:prstGeom>
        </p:spPr>
      </p:pic>
      <p:sp useBgFill="1">
        <p:nvSpPr>
          <p:cNvPr id="11" name="Rectangle 10">
            <a:extLst>
              <a:ext uri="{FF2B5EF4-FFF2-40B4-BE49-F238E27FC236}">
                <a16:creationId xmlns:a16="http://schemas.microsoft.com/office/drawing/2014/main" id="{603A6265-E10C-4B85-9C20-E75FCAF9CC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10197" y="-1"/>
            <a:ext cx="6781802" cy="2286000"/>
          </a:xfrm>
          <a:prstGeom prst="rect">
            <a:avLst/>
          </a:prstGeom>
          <a:ln>
            <a:noFill/>
          </a:ln>
          <a:effectLst>
            <a:outerShdw blurRad="355600" dist="152400" sx="95000" sy="95000" algn="t" rotWithShape="0">
              <a:srgbClr val="000000">
                <a:alpha val="29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2F2A88D-DCE9-EF5A-0FC1-986ABFB8870A}"/>
              </a:ext>
            </a:extLst>
          </p:cNvPr>
          <p:cNvSpPr>
            <a:spLocks noGrp="1"/>
          </p:cNvSpPr>
          <p:nvPr>
            <p:ph type="title"/>
          </p:nvPr>
        </p:nvSpPr>
        <p:spPr>
          <a:xfrm>
            <a:off x="6115317" y="405685"/>
            <a:ext cx="5464968" cy="1559301"/>
          </a:xfrm>
        </p:spPr>
        <p:txBody>
          <a:bodyPr>
            <a:normAutofit/>
          </a:bodyPr>
          <a:lstStyle/>
          <a:p>
            <a:r>
              <a:rPr kumimoji="0" lang="en-US" sz="4800" b="1" i="0" u="none" strike="noStrike" kern="1200" cap="none" spc="0" normalizeH="0" baseline="0" noProof="0" dirty="0">
                <a:ln>
                  <a:noFill/>
                </a:ln>
                <a:solidFill>
                  <a:prstClr val="black"/>
                </a:solidFill>
                <a:effectLst/>
                <a:uLnTx/>
                <a:uFillTx/>
                <a:latin typeface="-apple-system"/>
                <a:ea typeface="+mn-ea"/>
                <a:cs typeface="+mn-cs"/>
                <a:hlinkClick r:id="rId3"/>
              </a:rPr>
              <a:t>Common signs of a stroke in women</a:t>
            </a:r>
            <a:endParaRPr lang="en-US" sz="4800" dirty="0"/>
          </a:p>
        </p:txBody>
      </p:sp>
      <p:sp>
        <p:nvSpPr>
          <p:cNvPr id="3" name="Content Placeholder 2">
            <a:extLst>
              <a:ext uri="{FF2B5EF4-FFF2-40B4-BE49-F238E27FC236}">
                <a16:creationId xmlns:a16="http://schemas.microsoft.com/office/drawing/2014/main" id="{5D5D59D7-902C-F1EA-A09C-83FF418BF02A}"/>
              </a:ext>
            </a:extLst>
          </p:cNvPr>
          <p:cNvSpPr>
            <a:spLocks noGrp="1"/>
          </p:cNvSpPr>
          <p:nvPr>
            <p:ph idx="1"/>
          </p:nvPr>
        </p:nvSpPr>
        <p:spPr>
          <a:xfrm>
            <a:off x="6115317" y="2743200"/>
            <a:ext cx="5247340" cy="3496878"/>
          </a:xfrm>
        </p:spPr>
        <p:txBody>
          <a:bodyPr anchor="ctr">
            <a:normAutofit/>
          </a:bodyPr>
          <a:lstStyle/>
          <a:p>
            <a:pPr>
              <a:buFont typeface="Arial" panose="020B0604020202020204" pitchFamily="34" charset="0"/>
              <a:buChar char="•"/>
            </a:pPr>
            <a:r>
              <a:rPr lang="en-US" sz="1600" b="1" dirty="0">
                <a:effectLst/>
                <a:latin typeface="-apple-system"/>
              </a:rPr>
              <a:t>Numbness or weakness in face, arm, or leg</a:t>
            </a:r>
          </a:p>
          <a:p>
            <a:pPr>
              <a:buFont typeface="Arial" panose="020B0604020202020204" pitchFamily="34" charset="0"/>
              <a:buChar char="•"/>
            </a:pPr>
            <a:r>
              <a:rPr lang="en-US" sz="1600" b="1" dirty="0">
                <a:effectLst/>
                <a:latin typeface="-apple-system"/>
              </a:rPr>
              <a:t>Trouble speaking or understanding speech</a:t>
            </a:r>
          </a:p>
          <a:p>
            <a:pPr>
              <a:buFont typeface="Arial" panose="020B0604020202020204" pitchFamily="34" charset="0"/>
              <a:buChar char="•"/>
            </a:pPr>
            <a:r>
              <a:rPr lang="en-US" sz="1600" b="1" dirty="0">
                <a:effectLst/>
                <a:latin typeface="-apple-system"/>
              </a:rPr>
              <a:t>Vision problems</a:t>
            </a:r>
          </a:p>
          <a:p>
            <a:pPr>
              <a:buFont typeface="Arial" panose="020B0604020202020204" pitchFamily="34" charset="0"/>
              <a:buChar char="•"/>
            </a:pPr>
            <a:r>
              <a:rPr lang="en-US" sz="1600" b="1" dirty="0">
                <a:effectLst/>
                <a:latin typeface="-apple-system"/>
              </a:rPr>
              <a:t>Trouble walking, dizziness, or lack of balance or coordination</a:t>
            </a:r>
          </a:p>
          <a:p>
            <a:pPr>
              <a:buFont typeface="Arial" panose="020B0604020202020204" pitchFamily="34" charset="0"/>
              <a:buChar char="•"/>
            </a:pPr>
            <a:r>
              <a:rPr lang="en-US" sz="1600" b="1" dirty="0">
                <a:effectLst/>
                <a:latin typeface="-apple-system"/>
              </a:rPr>
              <a:t>Severe headache with no other cause</a:t>
            </a:r>
          </a:p>
          <a:p>
            <a:pPr>
              <a:buFont typeface="Arial" panose="020B0604020202020204" pitchFamily="34" charset="0"/>
              <a:buChar char="•"/>
            </a:pPr>
            <a:r>
              <a:rPr lang="en-US" sz="1600" b="1" dirty="0">
                <a:effectLst/>
                <a:highlight>
                  <a:srgbClr val="E2E9FF"/>
                </a:highlight>
                <a:latin typeface="-apple-system"/>
                <a:hlinkClick r:id="rId4"/>
              </a:rPr>
              <a:t>Additional symptoms more common among females include nausea, vomiting, seizures, hiccups, trouble breathing, and sudden drowsiness</a:t>
            </a:r>
            <a:r>
              <a:rPr lang="en-US" sz="1600" b="1" u="none" strike="noStrike" baseline="30000" dirty="0">
                <a:effectLst/>
                <a:highlight>
                  <a:srgbClr val="D1DBFA"/>
                </a:highlight>
                <a:latin typeface="-apple-system"/>
                <a:hlinkClick r:id="rId5"/>
              </a:rPr>
              <a:t>1</a:t>
            </a:r>
            <a:r>
              <a:rPr lang="en-US" sz="1600" b="1" dirty="0">
                <a:effectLst/>
                <a:latin typeface="-apple-system"/>
              </a:rPr>
              <a:t>.</a:t>
            </a:r>
            <a:endParaRPr lang="en-US" sz="1600" b="1" i="0" dirty="0">
              <a:effectLst/>
              <a:highlight>
                <a:srgbClr val="FFFFFF"/>
              </a:highlight>
              <a:latin typeface="-apple-system"/>
            </a:endParaRPr>
          </a:p>
          <a:p>
            <a:pPr marL="0" indent="0">
              <a:buNone/>
            </a:pPr>
            <a:br>
              <a:rPr lang="en-US" sz="1600" b="1" i="0" dirty="0">
                <a:effectLst/>
                <a:highlight>
                  <a:srgbClr val="F5F5F5"/>
                </a:highlight>
                <a:latin typeface="Roboto" panose="02000000000000000000" pitchFamily="2" charset="0"/>
              </a:rPr>
            </a:br>
            <a:endParaRPr lang="en-US" sz="1600" b="1" dirty="0"/>
          </a:p>
        </p:txBody>
      </p:sp>
    </p:spTree>
    <p:extLst>
      <p:ext uri="{BB962C8B-B14F-4D97-AF65-F5344CB8AC3E}">
        <p14:creationId xmlns:p14="http://schemas.microsoft.com/office/powerpoint/2010/main" val="30796340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35DB3719-6FDC-4E5D-891D-FF40B7300F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51759CF-F60C-9DDF-526D-6BB322E59443}"/>
              </a:ext>
            </a:extLst>
          </p:cNvPr>
          <p:cNvSpPr>
            <a:spLocks noGrp="1"/>
          </p:cNvSpPr>
          <p:nvPr>
            <p:ph type="title"/>
          </p:nvPr>
        </p:nvSpPr>
        <p:spPr>
          <a:xfrm>
            <a:off x="838200" y="365125"/>
            <a:ext cx="10515600" cy="1325563"/>
          </a:xfrm>
        </p:spPr>
        <p:txBody>
          <a:bodyPr>
            <a:normAutofit/>
          </a:bodyPr>
          <a:lstStyle/>
          <a:p>
            <a:r>
              <a:rPr lang="en-US" sz="4800" b="1" dirty="0"/>
              <a:t>COMMON SIGNS OF STROKE IN MEN</a:t>
            </a:r>
          </a:p>
        </p:txBody>
      </p:sp>
      <p:sp>
        <p:nvSpPr>
          <p:cNvPr id="11" name="sketch line">
            <a:extLst>
              <a:ext uri="{FF2B5EF4-FFF2-40B4-BE49-F238E27FC236}">
                <a16:creationId xmlns:a16="http://schemas.microsoft.com/office/drawing/2014/main" id="{E0CBAC23-2E3F-4A90-BA59-F8299F6A54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1865313"/>
            <a:ext cx="10424160" cy="18288"/>
          </a:xfrm>
          <a:custGeom>
            <a:avLst/>
            <a:gdLst>
              <a:gd name="connsiteX0" fmla="*/ 0 w 10424160"/>
              <a:gd name="connsiteY0" fmla="*/ 0 h 18288"/>
              <a:gd name="connsiteX1" fmla="*/ 903427 w 10424160"/>
              <a:gd name="connsiteY1" fmla="*/ 0 h 18288"/>
              <a:gd name="connsiteX2" fmla="*/ 1389888 w 10424160"/>
              <a:gd name="connsiteY2" fmla="*/ 0 h 18288"/>
              <a:gd name="connsiteX3" fmla="*/ 2189074 w 10424160"/>
              <a:gd name="connsiteY3" fmla="*/ 0 h 18288"/>
              <a:gd name="connsiteX4" fmla="*/ 2675534 w 10424160"/>
              <a:gd name="connsiteY4" fmla="*/ 0 h 18288"/>
              <a:gd name="connsiteX5" fmla="*/ 3370478 w 10424160"/>
              <a:gd name="connsiteY5" fmla="*/ 0 h 18288"/>
              <a:gd name="connsiteX6" fmla="*/ 4169664 w 10424160"/>
              <a:gd name="connsiteY6" fmla="*/ 0 h 18288"/>
              <a:gd name="connsiteX7" fmla="*/ 4551883 w 10424160"/>
              <a:gd name="connsiteY7" fmla="*/ 0 h 18288"/>
              <a:gd name="connsiteX8" fmla="*/ 4934102 w 10424160"/>
              <a:gd name="connsiteY8" fmla="*/ 0 h 18288"/>
              <a:gd name="connsiteX9" fmla="*/ 5837530 w 10424160"/>
              <a:gd name="connsiteY9" fmla="*/ 0 h 18288"/>
              <a:gd name="connsiteX10" fmla="*/ 6532474 w 10424160"/>
              <a:gd name="connsiteY10" fmla="*/ 0 h 18288"/>
              <a:gd name="connsiteX11" fmla="*/ 6914693 w 10424160"/>
              <a:gd name="connsiteY11" fmla="*/ 0 h 18288"/>
              <a:gd name="connsiteX12" fmla="*/ 7609637 w 10424160"/>
              <a:gd name="connsiteY12" fmla="*/ 0 h 18288"/>
              <a:gd name="connsiteX13" fmla="*/ 8513064 w 10424160"/>
              <a:gd name="connsiteY13" fmla="*/ 0 h 18288"/>
              <a:gd name="connsiteX14" fmla="*/ 9103766 w 10424160"/>
              <a:gd name="connsiteY14" fmla="*/ 0 h 18288"/>
              <a:gd name="connsiteX15" fmla="*/ 9694469 w 10424160"/>
              <a:gd name="connsiteY15" fmla="*/ 0 h 18288"/>
              <a:gd name="connsiteX16" fmla="*/ 10424160 w 10424160"/>
              <a:gd name="connsiteY16" fmla="*/ 0 h 18288"/>
              <a:gd name="connsiteX17" fmla="*/ 10424160 w 10424160"/>
              <a:gd name="connsiteY17" fmla="*/ 18288 h 18288"/>
              <a:gd name="connsiteX18" fmla="*/ 9729216 w 10424160"/>
              <a:gd name="connsiteY18" fmla="*/ 18288 h 18288"/>
              <a:gd name="connsiteX19" fmla="*/ 8930030 w 10424160"/>
              <a:gd name="connsiteY19" fmla="*/ 18288 h 18288"/>
              <a:gd name="connsiteX20" fmla="*/ 8130845 w 10424160"/>
              <a:gd name="connsiteY20" fmla="*/ 18288 h 18288"/>
              <a:gd name="connsiteX21" fmla="*/ 7644384 w 10424160"/>
              <a:gd name="connsiteY21" fmla="*/ 18288 h 18288"/>
              <a:gd name="connsiteX22" fmla="*/ 6740957 w 10424160"/>
              <a:gd name="connsiteY22" fmla="*/ 18288 h 18288"/>
              <a:gd name="connsiteX23" fmla="*/ 6046013 w 10424160"/>
              <a:gd name="connsiteY23" fmla="*/ 18288 h 18288"/>
              <a:gd name="connsiteX24" fmla="*/ 5663794 w 10424160"/>
              <a:gd name="connsiteY24" fmla="*/ 18288 h 18288"/>
              <a:gd name="connsiteX25" fmla="*/ 4968850 w 10424160"/>
              <a:gd name="connsiteY25" fmla="*/ 18288 h 18288"/>
              <a:gd name="connsiteX26" fmla="*/ 4378147 w 10424160"/>
              <a:gd name="connsiteY26" fmla="*/ 18288 h 18288"/>
              <a:gd name="connsiteX27" fmla="*/ 3787445 w 10424160"/>
              <a:gd name="connsiteY27" fmla="*/ 18288 h 18288"/>
              <a:gd name="connsiteX28" fmla="*/ 3196742 w 10424160"/>
              <a:gd name="connsiteY28" fmla="*/ 18288 h 18288"/>
              <a:gd name="connsiteX29" fmla="*/ 2606040 w 10424160"/>
              <a:gd name="connsiteY29" fmla="*/ 18288 h 18288"/>
              <a:gd name="connsiteX30" fmla="*/ 1806854 w 10424160"/>
              <a:gd name="connsiteY30" fmla="*/ 18288 h 18288"/>
              <a:gd name="connsiteX31" fmla="*/ 1111910 w 10424160"/>
              <a:gd name="connsiteY31" fmla="*/ 18288 h 18288"/>
              <a:gd name="connsiteX32" fmla="*/ 729691 w 10424160"/>
              <a:gd name="connsiteY32" fmla="*/ 18288 h 18288"/>
              <a:gd name="connsiteX33" fmla="*/ 0 w 10424160"/>
              <a:gd name="connsiteY33" fmla="*/ 18288 h 18288"/>
              <a:gd name="connsiteX34" fmla="*/ 0 w 10424160"/>
              <a:gd name="connsiteY34"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0424160" h="18288" fill="none" extrusionOk="0">
                <a:moveTo>
                  <a:pt x="0" y="0"/>
                </a:moveTo>
                <a:cubicBezTo>
                  <a:pt x="251416" y="-3874"/>
                  <a:pt x="479411" y="-20508"/>
                  <a:pt x="903427" y="0"/>
                </a:cubicBezTo>
                <a:cubicBezTo>
                  <a:pt x="1327443" y="20508"/>
                  <a:pt x="1177990" y="-7387"/>
                  <a:pt x="1389888" y="0"/>
                </a:cubicBezTo>
                <a:cubicBezTo>
                  <a:pt x="1601786" y="7387"/>
                  <a:pt x="1928602" y="-6697"/>
                  <a:pt x="2189074" y="0"/>
                </a:cubicBezTo>
                <a:cubicBezTo>
                  <a:pt x="2449546" y="6697"/>
                  <a:pt x="2440085" y="-21144"/>
                  <a:pt x="2675534" y="0"/>
                </a:cubicBezTo>
                <a:cubicBezTo>
                  <a:pt x="2910983" y="21144"/>
                  <a:pt x="3026158" y="-11124"/>
                  <a:pt x="3370478" y="0"/>
                </a:cubicBezTo>
                <a:cubicBezTo>
                  <a:pt x="3714798" y="11124"/>
                  <a:pt x="3864539" y="-10660"/>
                  <a:pt x="4169664" y="0"/>
                </a:cubicBezTo>
                <a:cubicBezTo>
                  <a:pt x="4474789" y="10660"/>
                  <a:pt x="4471218" y="16488"/>
                  <a:pt x="4551883" y="0"/>
                </a:cubicBezTo>
                <a:cubicBezTo>
                  <a:pt x="4632548" y="-16488"/>
                  <a:pt x="4786830" y="7986"/>
                  <a:pt x="4934102" y="0"/>
                </a:cubicBezTo>
                <a:cubicBezTo>
                  <a:pt x="5081374" y="-7986"/>
                  <a:pt x="5575881" y="-33003"/>
                  <a:pt x="5837530" y="0"/>
                </a:cubicBezTo>
                <a:cubicBezTo>
                  <a:pt x="6099179" y="33003"/>
                  <a:pt x="6305895" y="14170"/>
                  <a:pt x="6532474" y="0"/>
                </a:cubicBezTo>
                <a:cubicBezTo>
                  <a:pt x="6759053" y="-14170"/>
                  <a:pt x="6726707" y="16121"/>
                  <a:pt x="6914693" y="0"/>
                </a:cubicBezTo>
                <a:cubicBezTo>
                  <a:pt x="7102679" y="-16121"/>
                  <a:pt x="7397857" y="32594"/>
                  <a:pt x="7609637" y="0"/>
                </a:cubicBezTo>
                <a:cubicBezTo>
                  <a:pt x="7821417" y="-32594"/>
                  <a:pt x="8141235" y="-3745"/>
                  <a:pt x="8513064" y="0"/>
                </a:cubicBezTo>
                <a:cubicBezTo>
                  <a:pt x="8884893" y="3745"/>
                  <a:pt x="8877548" y="3359"/>
                  <a:pt x="9103766" y="0"/>
                </a:cubicBezTo>
                <a:cubicBezTo>
                  <a:pt x="9329984" y="-3359"/>
                  <a:pt x="9545570" y="-17843"/>
                  <a:pt x="9694469" y="0"/>
                </a:cubicBezTo>
                <a:cubicBezTo>
                  <a:pt x="9843368" y="17843"/>
                  <a:pt x="10162477" y="-1217"/>
                  <a:pt x="10424160" y="0"/>
                </a:cubicBezTo>
                <a:cubicBezTo>
                  <a:pt x="10424498" y="7640"/>
                  <a:pt x="10423710" y="11289"/>
                  <a:pt x="10424160" y="18288"/>
                </a:cubicBezTo>
                <a:cubicBezTo>
                  <a:pt x="10184680" y="20716"/>
                  <a:pt x="10034768" y="-9357"/>
                  <a:pt x="9729216" y="18288"/>
                </a:cubicBezTo>
                <a:cubicBezTo>
                  <a:pt x="9423664" y="45933"/>
                  <a:pt x="9309220" y="36372"/>
                  <a:pt x="8930030" y="18288"/>
                </a:cubicBezTo>
                <a:cubicBezTo>
                  <a:pt x="8550840" y="204"/>
                  <a:pt x="8513376" y="34707"/>
                  <a:pt x="8130845" y="18288"/>
                </a:cubicBezTo>
                <a:cubicBezTo>
                  <a:pt x="7748315" y="1869"/>
                  <a:pt x="7864674" y="19659"/>
                  <a:pt x="7644384" y="18288"/>
                </a:cubicBezTo>
                <a:cubicBezTo>
                  <a:pt x="7424094" y="16917"/>
                  <a:pt x="6947001" y="55680"/>
                  <a:pt x="6740957" y="18288"/>
                </a:cubicBezTo>
                <a:cubicBezTo>
                  <a:pt x="6534913" y="-19104"/>
                  <a:pt x="6313809" y="33391"/>
                  <a:pt x="6046013" y="18288"/>
                </a:cubicBezTo>
                <a:cubicBezTo>
                  <a:pt x="5778217" y="3185"/>
                  <a:pt x="5786775" y="1439"/>
                  <a:pt x="5663794" y="18288"/>
                </a:cubicBezTo>
                <a:cubicBezTo>
                  <a:pt x="5540813" y="35137"/>
                  <a:pt x="5204724" y="25434"/>
                  <a:pt x="4968850" y="18288"/>
                </a:cubicBezTo>
                <a:cubicBezTo>
                  <a:pt x="4732976" y="11142"/>
                  <a:pt x="4559928" y="34568"/>
                  <a:pt x="4378147" y="18288"/>
                </a:cubicBezTo>
                <a:cubicBezTo>
                  <a:pt x="4196366" y="2008"/>
                  <a:pt x="3992200" y="35409"/>
                  <a:pt x="3787445" y="18288"/>
                </a:cubicBezTo>
                <a:cubicBezTo>
                  <a:pt x="3582690" y="1167"/>
                  <a:pt x="3488876" y="-7583"/>
                  <a:pt x="3196742" y="18288"/>
                </a:cubicBezTo>
                <a:cubicBezTo>
                  <a:pt x="2904608" y="44159"/>
                  <a:pt x="2729828" y="45906"/>
                  <a:pt x="2606040" y="18288"/>
                </a:cubicBezTo>
                <a:cubicBezTo>
                  <a:pt x="2482252" y="-9330"/>
                  <a:pt x="2000672" y="-5498"/>
                  <a:pt x="1806854" y="18288"/>
                </a:cubicBezTo>
                <a:cubicBezTo>
                  <a:pt x="1613036" y="42074"/>
                  <a:pt x="1310933" y="-4240"/>
                  <a:pt x="1111910" y="18288"/>
                </a:cubicBezTo>
                <a:cubicBezTo>
                  <a:pt x="912887" y="40816"/>
                  <a:pt x="891560" y="1701"/>
                  <a:pt x="729691" y="18288"/>
                </a:cubicBezTo>
                <a:cubicBezTo>
                  <a:pt x="567822" y="34875"/>
                  <a:pt x="203025" y="34462"/>
                  <a:pt x="0" y="18288"/>
                </a:cubicBezTo>
                <a:cubicBezTo>
                  <a:pt x="-82" y="11708"/>
                  <a:pt x="-178" y="8956"/>
                  <a:pt x="0" y="0"/>
                </a:cubicBezTo>
                <a:close/>
              </a:path>
              <a:path w="10424160" h="18288" stroke="0" extrusionOk="0">
                <a:moveTo>
                  <a:pt x="0" y="0"/>
                </a:moveTo>
                <a:cubicBezTo>
                  <a:pt x="119910" y="17195"/>
                  <a:pt x="345032" y="1652"/>
                  <a:pt x="590702" y="0"/>
                </a:cubicBezTo>
                <a:cubicBezTo>
                  <a:pt x="836372" y="-1652"/>
                  <a:pt x="830717" y="-10944"/>
                  <a:pt x="972922" y="0"/>
                </a:cubicBezTo>
                <a:cubicBezTo>
                  <a:pt x="1115127" y="10944"/>
                  <a:pt x="1638708" y="17269"/>
                  <a:pt x="1876349" y="0"/>
                </a:cubicBezTo>
                <a:cubicBezTo>
                  <a:pt x="2113990" y="-17269"/>
                  <a:pt x="2263529" y="27642"/>
                  <a:pt x="2467051" y="0"/>
                </a:cubicBezTo>
                <a:cubicBezTo>
                  <a:pt x="2670573" y="-27642"/>
                  <a:pt x="2867743" y="-1552"/>
                  <a:pt x="3057754" y="0"/>
                </a:cubicBezTo>
                <a:cubicBezTo>
                  <a:pt x="3247765" y="1552"/>
                  <a:pt x="3729099" y="45169"/>
                  <a:pt x="3961181" y="0"/>
                </a:cubicBezTo>
                <a:cubicBezTo>
                  <a:pt x="4193263" y="-45169"/>
                  <a:pt x="4313735" y="4067"/>
                  <a:pt x="4447642" y="0"/>
                </a:cubicBezTo>
                <a:cubicBezTo>
                  <a:pt x="4581549" y="-4067"/>
                  <a:pt x="5123626" y="11867"/>
                  <a:pt x="5351069" y="0"/>
                </a:cubicBezTo>
                <a:cubicBezTo>
                  <a:pt x="5578512" y="-11867"/>
                  <a:pt x="6044105" y="-19983"/>
                  <a:pt x="6254496" y="0"/>
                </a:cubicBezTo>
                <a:cubicBezTo>
                  <a:pt x="6464887" y="19983"/>
                  <a:pt x="6664731" y="4232"/>
                  <a:pt x="6949440" y="0"/>
                </a:cubicBezTo>
                <a:cubicBezTo>
                  <a:pt x="7234149" y="-4232"/>
                  <a:pt x="7497205" y="28731"/>
                  <a:pt x="7852867" y="0"/>
                </a:cubicBezTo>
                <a:cubicBezTo>
                  <a:pt x="8208529" y="-28731"/>
                  <a:pt x="8287556" y="2616"/>
                  <a:pt x="8443570" y="0"/>
                </a:cubicBezTo>
                <a:cubicBezTo>
                  <a:pt x="8599584" y="-2616"/>
                  <a:pt x="8871283" y="-14113"/>
                  <a:pt x="9034272" y="0"/>
                </a:cubicBezTo>
                <a:cubicBezTo>
                  <a:pt x="9197261" y="14113"/>
                  <a:pt x="9604978" y="-35623"/>
                  <a:pt x="9833458" y="0"/>
                </a:cubicBezTo>
                <a:cubicBezTo>
                  <a:pt x="10061938" y="35623"/>
                  <a:pt x="10231944" y="-8194"/>
                  <a:pt x="10424160" y="0"/>
                </a:cubicBezTo>
                <a:cubicBezTo>
                  <a:pt x="10424285" y="4395"/>
                  <a:pt x="10424085" y="9776"/>
                  <a:pt x="10424160" y="18288"/>
                </a:cubicBezTo>
                <a:cubicBezTo>
                  <a:pt x="10058736" y="-5772"/>
                  <a:pt x="9942989" y="-18764"/>
                  <a:pt x="9624974" y="18288"/>
                </a:cubicBezTo>
                <a:cubicBezTo>
                  <a:pt x="9306959" y="55340"/>
                  <a:pt x="9229263" y="24995"/>
                  <a:pt x="8930030" y="18288"/>
                </a:cubicBezTo>
                <a:cubicBezTo>
                  <a:pt x="8630797" y="11581"/>
                  <a:pt x="8647263" y="10931"/>
                  <a:pt x="8547811" y="18288"/>
                </a:cubicBezTo>
                <a:cubicBezTo>
                  <a:pt x="8448359" y="25645"/>
                  <a:pt x="8173221" y="219"/>
                  <a:pt x="8061350" y="18288"/>
                </a:cubicBezTo>
                <a:cubicBezTo>
                  <a:pt x="7949479" y="36357"/>
                  <a:pt x="7437002" y="17516"/>
                  <a:pt x="7157923" y="18288"/>
                </a:cubicBezTo>
                <a:cubicBezTo>
                  <a:pt x="6878844" y="19060"/>
                  <a:pt x="6610241" y="8864"/>
                  <a:pt x="6462979" y="18288"/>
                </a:cubicBezTo>
                <a:cubicBezTo>
                  <a:pt x="6315717" y="27712"/>
                  <a:pt x="6124879" y="4989"/>
                  <a:pt x="5976518" y="18288"/>
                </a:cubicBezTo>
                <a:cubicBezTo>
                  <a:pt x="5828157" y="31587"/>
                  <a:pt x="5566880" y="7112"/>
                  <a:pt x="5281574" y="18288"/>
                </a:cubicBezTo>
                <a:cubicBezTo>
                  <a:pt x="4996268" y="29464"/>
                  <a:pt x="5085614" y="20493"/>
                  <a:pt x="4899355" y="18288"/>
                </a:cubicBezTo>
                <a:cubicBezTo>
                  <a:pt x="4713096" y="16083"/>
                  <a:pt x="4606138" y="34359"/>
                  <a:pt x="4517136" y="18288"/>
                </a:cubicBezTo>
                <a:cubicBezTo>
                  <a:pt x="4428134" y="2217"/>
                  <a:pt x="4125335" y="52414"/>
                  <a:pt x="3822192" y="18288"/>
                </a:cubicBezTo>
                <a:cubicBezTo>
                  <a:pt x="3519049" y="-15838"/>
                  <a:pt x="3453132" y="3859"/>
                  <a:pt x="3335731" y="18288"/>
                </a:cubicBezTo>
                <a:cubicBezTo>
                  <a:pt x="3218330" y="32717"/>
                  <a:pt x="2718749" y="-13936"/>
                  <a:pt x="2536546" y="18288"/>
                </a:cubicBezTo>
                <a:cubicBezTo>
                  <a:pt x="2354343" y="50512"/>
                  <a:pt x="2190669" y="3238"/>
                  <a:pt x="2050085" y="18288"/>
                </a:cubicBezTo>
                <a:cubicBezTo>
                  <a:pt x="1909501" y="33338"/>
                  <a:pt x="1520975" y="3062"/>
                  <a:pt x="1250899" y="18288"/>
                </a:cubicBezTo>
                <a:cubicBezTo>
                  <a:pt x="980823" y="33514"/>
                  <a:pt x="992936" y="28036"/>
                  <a:pt x="868680" y="18288"/>
                </a:cubicBezTo>
                <a:cubicBezTo>
                  <a:pt x="744424" y="8540"/>
                  <a:pt x="230364" y="33365"/>
                  <a:pt x="0" y="18288"/>
                </a:cubicBezTo>
                <a:cubicBezTo>
                  <a:pt x="-504" y="12101"/>
                  <a:pt x="-591" y="7719"/>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Content Placeholder 2">
            <a:extLst>
              <a:ext uri="{FF2B5EF4-FFF2-40B4-BE49-F238E27FC236}">
                <a16:creationId xmlns:a16="http://schemas.microsoft.com/office/drawing/2014/main" id="{DDAFCA03-93C3-2D15-F76E-998D14A63DCD}"/>
              </a:ext>
            </a:extLst>
          </p:cNvPr>
          <p:cNvGraphicFramePr>
            <a:graphicFrameLocks noGrp="1"/>
          </p:cNvGraphicFramePr>
          <p:nvPr>
            <p:ph idx="1"/>
            <p:extLst>
              <p:ext uri="{D42A27DB-BD31-4B8C-83A1-F6EECF244321}">
                <p14:modId xmlns:p14="http://schemas.microsoft.com/office/powerpoint/2010/main" val="2766317230"/>
              </p:ext>
            </p:extLst>
          </p:nvPr>
        </p:nvGraphicFramePr>
        <p:xfrm>
          <a:off x="838200" y="2228087"/>
          <a:ext cx="10515600" cy="394887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96473181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129" name="Rectangle 5128">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7C2CEA7-A987-8680-6689-54BD9467DF49}"/>
              </a:ext>
            </a:extLst>
          </p:cNvPr>
          <p:cNvSpPr>
            <a:spLocks noGrp="1"/>
          </p:cNvSpPr>
          <p:nvPr>
            <p:ph type="title"/>
          </p:nvPr>
        </p:nvSpPr>
        <p:spPr>
          <a:xfrm>
            <a:off x="640080" y="325369"/>
            <a:ext cx="4368602" cy="1956841"/>
          </a:xfrm>
        </p:spPr>
        <p:txBody>
          <a:bodyPr anchor="b">
            <a:normAutofit/>
          </a:bodyPr>
          <a:lstStyle/>
          <a:p>
            <a:r>
              <a:rPr lang="en-US" sz="5400" dirty="0"/>
              <a:t>RISK FACTORS</a:t>
            </a:r>
          </a:p>
        </p:txBody>
      </p:sp>
      <p:sp>
        <p:nvSpPr>
          <p:cNvPr id="5131"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26" name="Content Placeholder 5125">
            <a:extLst>
              <a:ext uri="{FF2B5EF4-FFF2-40B4-BE49-F238E27FC236}">
                <a16:creationId xmlns:a16="http://schemas.microsoft.com/office/drawing/2014/main" id="{69EBF2C2-9CDA-72CF-7DF4-0EADB3883B65}"/>
              </a:ext>
            </a:extLst>
          </p:cNvPr>
          <p:cNvSpPr>
            <a:spLocks noGrp="1"/>
          </p:cNvSpPr>
          <p:nvPr>
            <p:ph idx="1"/>
          </p:nvPr>
        </p:nvSpPr>
        <p:spPr>
          <a:xfrm>
            <a:off x="640080" y="2872899"/>
            <a:ext cx="4243589" cy="3320668"/>
          </a:xfrm>
        </p:spPr>
        <p:txBody>
          <a:bodyPr>
            <a:normAutofit/>
          </a:bodyPr>
          <a:lstStyle/>
          <a:p>
            <a:endParaRPr lang="en-US" sz="2200"/>
          </a:p>
        </p:txBody>
      </p:sp>
      <p:pic>
        <p:nvPicPr>
          <p:cNvPr id="5122" name="Picture 2" descr="Cardiac Wellness Institute – Official Blog">
            <a:extLst>
              <a:ext uri="{FF2B5EF4-FFF2-40B4-BE49-F238E27FC236}">
                <a16:creationId xmlns:a16="http://schemas.microsoft.com/office/drawing/2014/main" id="{F1B0D9F5-F5BB-060C-FD05-CB34C808620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452" b="3"/>
          <a:stretch/>
        </p:blipFill>
        <p:spPr bwMode="auto">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79772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05" name="Rectangle 3104">
            <a:extLst>
              <a:ext uri="{FF2B5EF4-FFF2-40B4-BE49-F238E27FC236}">
                <a16:creationId xmlns:a16="http://schemas.microsoft.com/office/drawing/2014/main" id="{B9D7E975-9161-4F2D-AC53-69E1912F6B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4" name="Picture 2" descr="Because obviously determined press declare words, ampere wordy furthermore difficult contractual ...">
            <a:extLst>
              <a:ext uri="{FF2B5EF4-FFF2-40B4-BE49-F238E27FC236}">
                <a16:creationId xmlns:a16="http://schemas.microsoft.com/office/drawing/2014/main" id="{743E26D7-6316-8C6B-CB85-0B5AFCE5D3EB}"/>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r="1" b="2073"/>
          <a:stretch/>
        </p:blipFill>
        <p:spPr bwMode="auto">
          <a:xfrm>
            <a:off x="1704569" y="623275"/>
            <a:ext cx="4423749" cy="5607882"/>
          </a:xfrm>
          <a:prstGeom prst="rect">
            <a:avLst/>
          </a:prstGeom>
          <a:noFill/>
          <a:extLst>
            <a:ext uri="{909E8E84-426E-40DD-AFC4-6F175D3DCCD1}">
              <a14:hiddenFill xmlns:a14="http://schemas.microsoft.com/office/drawing/2010/main">
                <a:solidFill>
                  <a:srgbClr val="FFFFFF"/>
                </a:solidFill>
              </a14:hiddenFill>
            </a:ext>
          </a:extLst>
        </p:spPr>
      </p:pic>
      <p:sp>
        <p:nvSpPr>
          <p:cNvPr id="3107" name="Right Triangle 3106">
            <a:extLst>
              <a:ext uri="{FF2B5EF4-FFF2-40B4-BE49-F238E27FC236}">
                <a16:creationId xmlns:a16="http://schemas.microsoft.com/office/drawing/2014/main" id="{827DC2C4-B485-428A-BF4A-472D2967F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09" name="Rectangle 3108">
            <a:extLst>
              <a:ext uri="{FF2B5EF4-FFF2-40B4-BE49-F238E27FC236}">
                <a16:creationId xmlns:a16="http://schemas.microsoft.com/office/drawing/2014/main" id="{463E6235-1649-4B47-9862-4026FC473B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3" y="623275"/>
            <a:ext cx="401217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D146CB6-191C-E2F2-F3E4-7418278BFC1D}"/>
              </a:ext>
            </a:extLst>
          </p:cNvPr>
          <p:cNvSpPr>
            <a:spLocks noGrp="1"/>
          </p:cNvSpPr>
          <p:nvPr>
            <p:ph type="title"/>
          </p:nvPr>
        </p:nvSpPr>
        <p:spPr>
          <a:xfrm>
            <a:off x="8052497" y="1056640"/>
            <a:ext cx="3197660" cy="3125746"/>
          </a:xfrm>
        </p:spPr>
        <p:txBody>
          <a:bodyPr vert="horz" lIns="91440" tIns="45720" rIns="91440" bIns="45720" rtlCol="0" anchor="b">
            <a:normAutofit/>
          </a:bodyPr>
          <a:lstStyle/>
          <a:p>
            <a:r>
              <a:rPr lang="en-US" sz="6700" kern="1200">
                <a:solidFill>
                  <a:schemeClr val="tx1"/>
                </a:solidFill>
                <a:latin typeface="+mj-lt"/>
                <a:ea typeface="+mj-ea"/>
                <a:cs typeface="+mj-cs"/>
              </a:rPr>
              <a:t>CAUSES</a:t>
            </a:r>
          </a:p>
        </p:txBody>
      </p:sp>
    </p:spTree>
    <p:extLst>
      <p:ext uri="{BB962C8B-B14F-4D97-AF65-F5344CB8AC3E}">
        <p14:creationId xmlns:p14="http://schemas.microsoft.com/office/powerpoint/2010/main" val="44235226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14" name="Rectangle 4113">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16" name="Rectangle 4115">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18" name="Rectangle 4117">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20" name="Rectangle 4119">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98" name="Picture 2" descr="Know How to Prevent Stroke and Spot the Signs Early">
            <a:extLst>
              <a:ext uri="{FF2B5EF4-FFF2-40B4-BE49-F238E27FC236}">
                <a16:creationId xmlns:a16="http://schemas.microsoft.com/office/drawing/2014/main" id="{534B179E-A987-116C-7FD3-2411558A5CA3}"/>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b="19"/>
          <a:stretch/>
        </p:blipFill>
        <p:spPr bwMode="auto">
          <a:xfrm>
            <a:off x="811794" y="457200"/>
            <a:ext cx="10568412" cy="5943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214044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367" name="Rectangle 15366">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69" name="Rectangle 15368">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71" name="Rectangle 15370">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73" name="Rectangle 15372">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362" name="Picture 2" descr="About Us | UF Health Shands Comprehensive Stroke Center | UF Health, University of Florida Health">
            <a:extLst>
              <a:ext uri="{FF2B5EF4-FFF2-40B4-BE49-F238E27FC236}">
                <a16:creationId xmlns:a16="http://schemas.microsoft.com/office/drawing/2014/main" id="{8170533B-DE13-BBBC-6971-6B380C58C13D}"/>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457200" y="1032510"/>
            <a:ext cx="11277600" cy="47929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8228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 name="Rectangle 30">
            <a:extLst>
              <a:ext uri="{FF2B5EF4-FFF2-40B4-BE49-F238E27FC236}">
                <a16:creationId xmlns:a16="http://schemas.microsoft.com/office/drawing/2014/main" id="{2EB492CD-616E-47F8-933B-5E2D952A05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3" name="Arc 32">
            <a:extLst>
              <a:ext uri="{FF2B5EF4-FFF2-40B4-BE49-F238E27FC236}">
                <a16:creationId xmlns:a16="http://schemas.microsoft.com/office/drawing/2014/main" id="{59383CF9-23B5-4335-9B21-1791C4CF1C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3967198" flipH="1">
            <a:off x="8631348" y="490493"/>
            <a:ext cx="2987899"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196D5879-A04E-2673-1B37-7264073B8968}"/>
              </a:ext>
            </a:extLst>
          </p:cNvPr>
          <p:cNvSpPr>
            <a:spLocks noGrp="1"/>
          </p:cNvSpPr>
          <p:nvPr>
            <p:ph type="title"/>
          </p:nvPr>
        </p:nvSpPr>
        <p:spPr>
          <a:xfrm>
            <a:off x="5894962" y="479493"/>
            <a:ext cx="5458838" cy="1325563"/>
          </a:xfrm>
        </p:spPr>
        <p:txBody>
          <a:bodyPr>
            <a:normAutofit/>
          </a:bodyPr>
          <a:lstStyle/>
          <a:p>
            <a:r>
              <a:rPr lang="en-US" b="1"/>
              <a:t>Beliefs</a:t>
            </a:r>
          </a:p>
        </p:txBody>
      </p:sp>
      <p:sp>
        <p:nvSpPr>
          <p:cNvPr id="35" name="Freeform: Shape 34">
            <a:extLst>
              <a:ext uri="{FF2B5EF4-FFF2-40B4-BE49-F238E27FC236}">
                <a16:creationId xmlns:a16="http://schemas.microsoft.com/office/drawing/2014/main" id="{0007FE00-9498-4706-B255-6437B0252C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486400"/>
            <a:ext cx="2672863" cy="13716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6" name="Picture 5" descr="Checkmate in a chess game">
            <a:extLst>
              <a:ext uri="{FF2B5EF4-FFF2-40B4-BE49-F238E27FC236}">
                <a16:creationId xmlns:a16="http://schemas.microsoft.com/office/drawing/2014/main" id="{F4A7FF71-453F-2BF2-7C56-BBF1B22AE510}"/>
              </a:ext>
            </a:extLst>
          </p:cNvPr>
          <p:cNvPicPr>
            <a:picLocks noChangeAspect="1"/>
          </p:cNvPicPr>
          <p:nvPr/>
        </p:nvPicPr>
        <p:blipFill rotWithShape="1">
          <a:blip r:embed="rId3"/>
          <a:srcRect l="2086" r="6277" b="1"/>
          <a:stretch/>
        </p:blipFill>
        <p:spPr>
          <a:xfrm>
            <a:off x="703182" y="1369582"/>
            <a:ext cx="4777381" cy="3949091"/>
          </a:xfrm>
          <a:custGeom>
            <a:avLst/>
            <a:gdLst/>
            <a:ahLst/>
            <a:cxnLst/>
            <a:rect l="l" t="t" r="r" b="b"/>
            <a:pathLst>
              <a:path w="4777381" h="5643794">
                <a:moveTo>
                  <a:pt x="143704" y="0"/>
                </a:moveTo>
                <a:lnTo>
                  <a:pt x="4633677" y="0"/>
                </a:lnTo>
                <a:cubicBezTo>
                  <a:pt x="4713043" y="0"/>
                  <a:pt x="4777381" y="64338"/>
                  <a:pt x="4777381" y="143704"/>
                </a:cubicBezTo>
                <a:lnTo>
                  <a:pt x="4777381" y="5500090"/>
                </a:lnTo>
                <a:cubicBezTo>
                  <a:pt x="4777381" y="5579456"/>
                  <a:pt x="4713043" y="5643794"/>
                  <a:pt x="4633677" y="5643794"/>
                </a:cubicBezTo>
                <a:lnTo>
                  <a:pt x="143704" y="5643794"/>
                </a:lnTo>
                <a:cubicBezTo>
                  <a:pt x="64338" y="5643794"/>
                  <a:pt x="0" y="5579456"/>
                  <a:pt x="0" y="5500090"/>
                </a:cubicBezTo>
                <a:lnTo>
                  <a:pt x="0" y="143704"/>
                </a:lnTo>
                <a:cubicBezTo>
                  <a:pt x="0" y="64338"/>
                  <a:pt x="64338" y="0"/>
                  <a:pt x="143704" y="0"/>
                </a:cubicBezTo>
                <a:close/>
              </a:path>
            </a:pathLst>
          </a:custGeom>
        </p:spPr>
      </p:pic>
      <p:sp>
        <p:nvSpPr>
          <p:cNvPr id="3" name="Content Placeholder 2">
            <a:extLst>
              <a:ext uri="{FF2B5EF4-FFF2-40B4-BE49-F238E27FC236}">
                <a16:creationId xmlns:a16="http://schemas.microsoft.com/office/drawing/2014/main" id="{FF86536A-8362-B502-BCAC-E35DAFCFF757}"/>
              </a:ext>
            </a:extLst>
          </p:cNvPr>
          <p:cNvSpPr>
            <a:spLocks noGrp="1"/>
          </p:cNvSpPr>
          <p:nvPr>
            <p:ph idx="1"/>
          </p:nvPr>
        </p:nvSpPr>
        <p:spPr>
          <a:xfrm>
            <a:off x="5894962" y="1984443"/>
            <a:ext cx="5458838" cy="4192520"/>
          </a:xfrm>
        </p:spPr>
        <p:txBody>
          <a:bodyPr>
            <a:normAutofit/>
          </a:bodyPr>
          <a:lstStyle/>
          <a:p>
            <a:r>
              <a:rPr lang="en-US"/>
              <a:t>I believe life is about </a:t>
            </a:r>
            <a:r>
              <a:rPr lang="en-US" b="1"/>
              <a:t>service to others</a:t>
            </a:r>
            <a:r>
              <a:rPr lang="en-US"/>
              <a:t>.</a:t>
            </a:r>
          </a:p>
          <a:p>
            <a:r>
              <a:rPr lang="en-US"/>
              <a:t>I believe knowledge is </a:t>
            </a:r>
            <a:r>
              <a:rPr lang="en-US" b="1"/>
              <a:t>power.</a:t>
            </a:r>
          </a:p>
          <a:p>
            <a:r>
              <a:rPr lang="en-US"/>
              <a:t>I believe leaders can </a:t>
            </a:r>
            <a:r>
              <a:rPr lang="en-US" b="1"/>
              <a:t>change the world</a:t>
            </a:r>
            <a:r>
              <a:rPr lang="en-US"/>
              <a:t>.</a:t>
            </a:r>
          </a:p>
        </p:txBody>
      </p:sp>
      <p:sp>
        <p:nvSpPr>
          <p:cNvPr id="4" name="Slide Number Placeholder 3">
            <a:extLst>
              <a:ext uri="{FF2B5EF4-FFF2-40B4-BE49-F238E27FC236}">
                <a16:creationId xmlns:a16="http://schemas.microsoft.com/office/drawing/2014/main" id="{2B56156E-3419-3383-454C-3B889A79F57B}"/>
              </a:ext>
            </a:extLst>
          </p:cNvPr>
          <p:cNvSpPr>
            <a:spLocks noGrp="1"/>
          </p:cNvSpPr>
          <p:nvPr>
            <p:ph type="sldNum" sz="quarter" idx="12"/>
          </p:nvPr>
        </p:nvSpPr>
        <p:spPr>
          <a:xfrm>
            <a:off x="8610600" y="6356350"/>
            <a:ext cx="2743200" cy="365125"/>
          </a:xfrm>
        </p:spPr>
        <p:txBody>
          <a:bodyPr>
            <a:normAutofit/>
          </a:bodyPr>
          <a:lstStyle/>
          <a:p>
            <a:pPr marL="0" marR="0" lvl="0" indent="0" defTabSz="914400" rtl="0" eaLnBrk="1" fontAlgn="auto" latinLnBrk="0" hangingPunct="1">
              <a:spcBef>
                <a:spcPts val="0"/>
              </a:spcBef>
              <a:spcAft>
                <a:spcPts val="600"/>
              </a:spcAft>
              <a:buClrTx/>
              <a:buSzTx/>
              <a:buFontTx/>
              <a:buNone/>
              <a:tabLst/>
              <a:defRPr/>
            </a:pPr>
            <a:fld id="{12497F21-E1D8-4690-B84C-C92D6C7638D3}" type="slidenum">
              <a:rPr kumimoji="0" lang="en-US" b="0" i="0" u="none" strike="noStrike" kern="1200" cap="none" spc="0" normalizeH="0" baseline="0" noProof="0">
                <a:ln>
                  <a:noFill/>
                </a:ln>
                <a:effectLst/>
                <a:uLnTx/>
                <a:uFillTx/>
                <a:latin typeface="Calibri" panose="020F0502020204030204"/>
                <a:ea typeface="+mn-ea"/>
                <a:cs typeface="+mn-cs"/>
              </a:rPr>
              <a:pPr marL="0" marR="0" lvl="0" indent="0" defTabSz="914400" rtl="0" eaLnBrk="1" fontAlgn="auto" latinLnBrk="0" hangingPunct="1">
                <a:spcBef>
                  <a:spcPts val="0"/>
                </a:spcBef>
                <a:spcAft>
                  <a:spcPts val="600"/>
                </a:spcAft>
                <a:buClrTx/>
                <a:buSzTx/>
                <a:buFontTx/>
                <a:buNone/>
                <a:tabLst/>
                <a:defRPr/>
              </a:pPr>
              <a:t>2</a:t>
            </a:fld>
            <a:endParaRPr kumimoji="0" lang="en-US" b="0" i="0" u="none" strike="noStrike" kern="1200" cap="none" spc="0" normalizeH="0" baseline="0" noProof="0">
              <a:ln>
                <a:noFill/>
              </a:ln>
              <a:effectLst/>
              <a:uLnTx/>
              <a:uFillTx/>
              <a:latin typeface="Calibri" panose="020F0502020204030204"/>
              <a:ea typeface="+mn-ea"/>
              <a:cs typeface="+mn-cs"/>
            </a:endParaRPr>
          </a:p>
        </p:txBody>
      </p:sp>
    </p:spTree>
    <p:extLst>
      <p:ext uri="{BB962C8B-B14F-4D97-AF65-F5344CB8AC3E}">
        <p14:creationId xmlns:p14="http://schemas.microsoft.com/office/powerpoint/2010/main" val="198029460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77856D30-ACDC-E7A9-FC8C-6E83BF613794}"/>
              </a:ext>
            </a:extLst>
          </p:cNvPr>
          <p:cNvPicPr>
            <a:picLocks noGrp="1" noChangeAspect="1"/>
          </p:cNvPicPr>
          <p:nvPr>
            <p:ph idx="1"/>
          </p:nvPr>
        </p:nvPicPr>
        <p:blipFill>
          <a:blip r:embed="rId2"/>
          <a:srcRect l="11111"/>
          <a:stretch/>
        </p:blipFill>
        <p:spPr>
          <a:xfrm>
            <a:off x="20" y="10"/>
            <a:ext cx="12191980" cy="6857990"/>
          </a:xfrm>
          <a:prstGeom prst="rect">
            <a:avLst/>
          </a:prstGeom>
        </p:spPr>
      </p:pic>
      <p:sp>
        <p:nvSpPr>
          <p:cNvPr id="25" name="Rectangle 24">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 name="Title 1">
            <a:extLst>
              <a:ext uri="{FF2B5EF4-FFF2-40B4-BE49-F238E27FC236}">
                <a16:creationId xmlns:a16="http://schemas.microsoft.com/office/drawing/2014/main" id="{2891C6CD-D577-DA7F-7E82-F7704ECAFEF0}"/>
              </a:ext>
            </a:extLst>
          </p:cNvPr>
          <p:cNvSpPr>
            <a:spLocks noGrp="1"/>
          </p:cNvSpPr>
          <p:nvPr>
            <p:ph type="title"/>
          </p:nvPr>
        </p:nvSpPr>
        <p:spPr>
          <a:xfrm>
            <a:off x="523875" y="5317240"/>
            <a:ext cx="11210925" cy="744836"/>
          </a:xfrm>
        </p:spPr>
        <p:txBody>
          <a:bodyPr vert="horz" lIns="91440" tIns="45720" rIns="91440" bIns="45720" rtlCol="0" anchor="ctr">
            <a:normAutofit/>
          </a:bodyPr>
          <a:lstStyle/>
          <a:p>
            <a:pPr>
              <a:lnSpc>
                <a:spcPct val="90000"/>
              </a:lnSpc>
            </a:pPr>
            <a:r>
              <a:rPr lang="en-US" sz="3600" dirty="0">
                <a:solidFill>
                  <a:schemeClr val="tx1">
                    <a:lumMod val="85000"/>
                    <a:lumOff val="15000"/>
                  </a:schemeClr>
                </a:solidFill>
              </a:rPr>
              <a:t>YOU WANT HOSPITAL WITH A </a:t>
            </a:r>
            <a:r>
              <a:rPr lang="en-US" sz="3600" b="1" dirty="0">
                <a:solidFill>
                  <a:schemeClr val="tx1">
                    <a:lumMod val="85000"/>
                    <a:lumOff val="15000"/>
                  </a:schemeClr>
                </a:solidFill>
              </a:rPr>
              <a:t>STROKE CENTER!</a:t>
            </a:r>
          </a:p>
        </p:txBody>
      </p:sp>
      <p:cxnSp>
        <p:nvCxnSpPr>
          <p:cNvPr id="27" name="Straight Connector 26">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
        <p:nvSpPr>
          <p:cNvPr id="4" name="Slide Number Placeholder 3">
            <a:extLst>
              <a:ext uri="{FF2B5EF4-FFF2-40B4-BE49-F238E27FC236}">
                <a16:creationId xmlns:a16="http://schemas.microsoft.com/office/drawing/2014/main" id="{1361C0BD-4248-A9F9-0A89-687805EADF69}"/>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marL="0" marR="0" lvl="0" indent="0" algn="r" defTabSz="457200" rtl="0" eaLnBrk="1" fontAlgn="auto" latinLnBrk="0" hangingPunct="1">
              <a:lnSpc>
                <a:spcPct val="100000"/>
              </a:lnSpc>
              <a:spcBef>
                <a:spcPts val="0"/>
              </a:spcBef>
              <a:spcAft>
                <a:spcPts val="600"/>
              </a:spcAft>
              <a:buClrTx/>
              <a:buSzTx/>
              <a:buFontTx/>
              <a:buNone/>
              <a:tabLst/>
              <a:defRPr/>
            </a:pPr>
            <a:fld id="{12497F21-E1D8-4690-B84C-C92D6C7638D3}" type="slidenum">
              <a:rPr kumimoji="0" lang="en-US" sz="1200" b="0" i="0" u="none" strike="noStrike" kern="1200" cap="none" spc="0" normalizeH="0" baseline="0" noProof="0">
                <a:ln>
                  <a:noFill/>
                </a:ln>
                <a:solidFill>
                  <a:srgbClr val="FFFFFF"/>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600"/>
                </a:spcAft>
                <a:buClrTx/>
                <a:buSzTx/>
                <a:buFontTx/>
                <a:buNone/>
                <a:tabLst/>
                <a:defRPr/>
              </a:pPr>
              <a:t>20</a:t>
            </a:fld>
            <a:endParaRPr kumimoji="0" lang="en-US" sz="1200" b="0" i="0" u="none" strike="noStrike" kern="1200" cap="none" spc="0" normalizeH="0" baseline="0" noProof="0">
              <a:ln>
                <a:noFill/>
              </a:ln>
              <a:solidFill>
                <a:srgbClr val="FFFFFF"/>
              </a:solidFill>
              <a:effectLst/>
              <a:uLnTx/>
              <a:uFillTx/>
              <a:latin typeface="Calibri"/>
              <a:ea typeface="+mn-ea"/>
              <a:cs typeface="+mn-cs"/>
            </a:endParaRPr>
          </a:p>
        </p:txBody>
      </p:sp>
    </p:spTree>
    <p:extLst>
      <p:ext uri="{BB962C8B-B14F-4D97-AF65-F5344CB8AC3E}">
        <p14:creationId xmlns:p14="http://schemas.microsoft.com/office/powerpoint/2010/main" val="102142011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9B6A81E7-2A43-4366-8431-1FA7A780A2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Scan of a human brain in a neurology clinic">
            <a:extLst>
              <a:ext uri="{FF2B5EF4-FFF2-40B4-BE49-F238E27FC236}">
                <a16:creationId xmlns:a16="http://schemas.microsoft.com/office/drawing/2014/main" id="{B4F1EAA1-DDEC-E4D4-0AFE-C3B7EC8B4B21}"/>
              </a:ext>
            </a:extLst>
          </p:cNvPr>
          <p:cNvPicPr>
            <a:picLocks noChangeAspect="1"/>
          </p:cNvPicPr>
          <p:nvPr/>
        </p:nvPicPr>
        <p:blipFill>
          <a:blip r:embed="rId2"/>
          <a:srcRect l="40837"/>
          <a:stretch/>
        </p:blipFill>
        <p:spPr>
          <a:xfrm>
            <a:off x="-1" y="-2"/>
            <a:ext cx="5410198" cy="6858002"/>
          </a:xfrm>
          <a:prstGeom prst="rect">
            <a:avLst/>
          </a:prstGeom>
        </p:spPr>
      </p:pic>
      <p:sp>
        <p:nvSpPr>
          <p:cNvPr id="19" name="Rectangle 18">
            <a:extLst>
              <a:ext uri="{FF2B5EF4-FFF2-40B4-BE49-F238E27FC236}">
                <a16:creationId xmlns:a16="http://schemas.microsoft.com/office/drawing/2014/main" id="{D09B7001-6C15-47E8-8C3B-A6EB53C98D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10200" y="1"/>
            <a:ext cx="6781801" cy="6857999"/>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7D3D7337-C310-4B2B-BE2D-98E9D6EC0D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6565" y="685800"/>
            <a:ext cx="5409636" cy="5486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0437E92-3E46-3740-BDCB-C87F2DD01F91}"/>
              </a:ext>
            </a:extLst>
          </p:cNvPr>
          <p:cNvSpPr>
            <a:spLocks noGrp="1"/>
          </p:cNvSpPr>
          <p:nvPr>
            <p:ph type="title"/>
          </p:nvPr>
        </p:nvSpPr>
        <p:spPr>
          <a:xfrm>
            <a:off x="6746000" y="1253266"/>
            <a:ext cx="4110197" cy="907199"/>
          </a:xfrm>
        </p:spPr>
        <p:txBody>
          <a:bodyPr anchor="b">
            <a:normAutofit/>
          </a:bodyPr>
          <a:lstStyle/>
          <a:p>
            <a:pPr algn="ctr"/>
            <a:r>
              <a:rPr lang="en-US" sz="2700" b="1" dirty="0">
                <a:solidFill>
                  <a:schemeClr val="tx1">
                    <a:lumMod val="65000"/>
                    <a:lumOff val="35000"/>
                  </a:schemeClr>
                </a:solidFill>
              </a:rPr>
              <a:t>EMERGENCY</a:t>
            </a:r>
            <a:br>
              <a:rPr lang="en-US" sz="2700" dirty="0">
                <a:solidFill>
                  <a:schemeClr val="tx1">
                    <a:lumMod val="65000"/>
                    <a:lumOff val="35000"/>
                  </a:schemeClr>
                </a:solidFill>
              </a:rPr>
            </a:br>
            <a:r>
              <a:rPr lang="en-US" sz="2700" b="1" dirty="0">
                <a:solidFill>
                  <a:schemeClr val="tx1">
                    <a:lumMod val="65000"/>
                    <a:lumOff val="35000"/>
                  </a:schemeClr>
                </a:solidFill>
              </a:rPr>
              <a:t>TREATMENT OF  STROKE</a:t>
            </a:r>
          </a:p>
        </p:txBody>
      </p:sp>
      <p:sp>
        <p:nvSpPr>
          <p:cNvPr id="4" name="Rectangle 1">
            <a:extLst>
              <a:ext uri="{FF2B5EF4-FFF2-40B4-BE49-F238E27FC236}">
                <a16:creationId xmlns:a16="http://schemas.microsoft.com/office/drawing/2014/main" id="{E4B2C8E8-0C4C-FEA2-803E-710D8012985E}"/>
              </a:ext>
            </a:extLst>
          </p:cNvPr>
          <p:cNvSpPr>
            <a:spLocks noGrp="1" noChangeArrowheads="1"/>
          </p:cNvSpPr>
          <p:nvPr>
            <p:ph idx="1"/>
          </p:nvPr>
        </p:nvSpPr>
        <p:spPr bwMode="auto">
          <a:xfrm>
            <a:off x="6746001" y="2458095"/>
            <a:ext cx="4110198" cy="3075480"/>
          </a:xfrm>
          <a:prstGeom prst="rect">
            <a:avLst/>
          </a:prstGeom>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0" tIns="0" rIns="0" bIns="0" numCol="1" anchor="t" anchorCtr="0" compatLnSpc="1">
            <a:prstTxWarp prst="textNoShape">
              <a:avLst/>
            </a:prstTxWarp>
            <a:normAutofit fontScale="92500" lnSpcReduction="20000"/>
          </a:bodyPr>
          <a:lstStyle/>
          <a:p>
            <a:pPr marL="0" marR="0" lvl="0" indent="0" defTabSz="914400" rtl="0" eaLnBrk="0" fontAlgn="base" latinLnBrk="0" hangingPunct="0">
              <a:spcBef>
                <a:spcPct val="0"/>
              </a:spcBef>
              <a:spcAft>
                <a:spcPts val="600"/>
              </a:spcAft>
              <a:buClrTx/>
              <a:buSzTx/>
              <a:buFontTx/>
              <a:buNone/>
              <a:tabLst/>
            </a:pPr>
            <a:endParaRPr kumimoji="0" lang="en-US" altLang="en-US" sz="1000" b="0" i="0" u="none" strike="noStrike" cap="none" normalizeH="0" baseline="0" dirty="0">
              <a:ln>
                <a:noFill/>
              </a:ln>
              <a:solidFill>
                <a:schemeClr val="tx1">
                  <a:lumMod val="65000"/>
                  <a:lumOff val="35000"/>
                </a:schemeClr>
              </a:solidFill>
              <a:effectLst/>
              <a:latin typeface="Arial" panose="020B0604020202020204" pitchFamily="34" charset="0"/>
            </a:endParaRPr>
          </a:p>
          <a:p>
            <a:pPr marL="457200" marR="0" lvl="1" indent="-457200" defTabSz="914400" rtl="0" eaLnBrk="0" fontAlgn="base" latinLnBrk="0" hangingPunct="0">
              <a:spcBef>
                <a:spcPct val="0"/>
              </a:spcBef>
              <a:spcAft>
                <a:spcPts val="600"/>
              </a:spcAft>
              <a:buClrTx/>
              <a:buSzTx/>
              <a:buFontTx/>
              <a:buNone/>
              <a:tabLst/>
            </a:pPr>
            <a:r>
              <a:rPr kumimoji="0" lang="en-US" altLang="en-US" sz="1200" b="1" i="0" u="none" strike="noStrike" cap="none" normalizeH="0" baseline="0" dirty="0">
                <a:ln>
                  <a:noFill/>
                </a:ln>
                <a:solidFill>
                  <a:schemeClr val="tx1">
                    <a:lumMod val="65000"/>
                    <a:lumOff val="35000"/>
                  </a:schemeClr>
                </a:solidFill>
                <a:effectLst/>
                <a:latin typeface="Gotham 4r"/>
              </a:rPr>
              <a:t>For this type of stroke, treatment focuses on controlling bleeding, reducing pressure in the brain, and stabilizing vital signs, especially blood pressure.</a:t>
            </a:r>
            <a:endParaRPr kumimoji="0" lang="en-US" altLang="en-US" sz="1200" b="1" i="0" u="none" strike="noStrike" cap="none" normalizeH="0" baseline="0" dirty="0">
              <a:ln>
                <a:noFill/>
              </a:ln>
              <a:solidFill>
                <a:schemeClr val="tx1">
                  <a:lumMod val="65000"/>
                  <a:lumOff val="35000"/>
                </a:schemeClr>
              </a:solidFill>
              <a:effectLst/>
              <a:latin typeface="Helvetica" panose="020B0604020202020204" pitchFamily="34" charset="0"/>
            </a:endParaRPr>
          </a:p>
          <a:p>
            <a:pPr marL="914400" marR="0" lvl="2" indent="-914400" defTabSz="914400" rtl="0" eaLnBrk="0" fontAlgn="base" latinLnBrk="0" hangingPunct="0">
              <a:spcBef>
                <a:spcPct val="0"/>
              </a:spcBef>
              <a:spcAft>
                <a:spcPts val="600"/>
              </a:spcAft>
              <a:buClrTx/>
              <a:buSzTx/>
              <a:buFontTx/>
              <a:buChar char="•"/>
              <a:tabLst/>
            </a:pPr>
            <a:r>
              <a:rPr kumimoji="0" lang="en-US" altLang="en-US" sz="1200" b="1" i="0" u="none" strike="noStrike" cap="none" normalizeH="0" baseline="0" dirty="0">
                <a:ln>
                  <a:noFill/>
                </a:ln>
                <a:solidFill>
                  <a:schemeClr val="tx1">
                    <a:lumMod val="65000"/>
                    <a:lumOff val="35000"/>
                  </a:schemeClr>
                </a:solidFill>
                <a:effectLst/>
                <a:latin typeface="Gotham 4r"/>
              </a:rPr>
              <a:t>To stop the bleeding, you may get medicine or a transfusion of parts of blood, such as plasma. These are given through an I.V.</a:t>
            </a:r>
          </a:p>
          <a:p>
            <a:pPr marL="914400" marR="0" lvl="2" indent="-914400" defTabSz="914400" rtl="0" eaLnBrk="0" fontAlgn="base" latinLnBrk="0" hangingPunct="0">
              <a:spcBef>
                <a:spcPct val="0"/>
              </a:spcBef>
              <a:spcAft>
                <a:spcPts val="600"/>
              </a:spcAft>
              <a:buClrTx/>
              <a:buSzTx/>
              <a:buFontTx/>
              <a:buChar char="•"/>
              <a:tabLst/>
            </a:pPr>
            <a:r>
              <a:rPr kumimoji="0" lang="en-US" altLang="en-US" sz="1200" b="1" i="0" u="none" strike="noStrike" cap="none" normalizeH="0" baseline="0" dirty="0">
                <a:ln>
                  <a:noFill/>
                </a:ln>
                <a:solidFill>
                  <a:schemeClr val="tx1">
                    <a:lumMod val="65000"/>
                    <a:lumOff val="35000"/>
                  </a:schemeClr>
                </a:solidFill>
                <a:effectLst/>
                <a:latin typeface="Gotham 4r"/>
              </a:rPr>
              <a:t>You will be closely watched for signs of increased pressure on the brain.</a:t>
            </a:r>
          </a:p>
          <a:p>
            <a:pPr marL="914400" marR="0" lvl="2" indent="-914400" defTabSz="914400" rtl="0" eaLnBrk="0" fontAlgn="base" latinLnBrk="0" hangingPunct="0">
              <a:spcBef>
                <a:spcPct val="0"/>
              </a:spcBef>
              <a:spcAft>
                <a:spcPts val="600"/>
              </a:spcAft>
              <a:buClrTx/>
              <a:buSzTx/>
              <a:buFontTx/>
              <a:buChar char="•"/>
              <a:tabLst/>
            </a:pPr>
            <a:r>
              <a:rPr kumimoji="0" lang="en-US" altLang="en-US" sz="1200" b="1" i="0" u="none" strike="noStrike" cap="none" normalizeH="0" baseline="0" dirty="0">
                <a:ln>
                  <a:noFill/>
                </a:ln>
                <a:solidFill>
                  <a:schemeClr val="tx1">
                    <a:lumMod val="65000"/>
                    <a:lumOff val="35000"/>
                  </a:schemeClr>
                </a:solidFill>
                <a:effectLst/>
                <a:latin typeface="Gotham 4r"/>
              </a:rPr>
              <a:t>If the bleeding is from a ruptured </a:t>
            </a:r>
            <a:r>
              <a:rPr kumimoji="0" lang="en-US" altLang="en-US" sz="1200" b="1" i="0" u="sng" strike="noStrike" cap="none" normalizeH="0" baseline="0" dirty="0">
                <a:ln>
                  <a:noFill/>
                </a:ln>
                <a:solidFill>
                  <a:schemeClr val="tx1">
                    <a:lumMod val="65000"/>
                    <a:lumOff val="35000"/>
                  </a:schemeClr>
                </a:solidFill>
                <a:effectLst/>
                <a:latin typeface="Gotham 4r"/>
                <a:hlinkClick r:id="rId3"/>
              </a:rPr>
              <a:t>brain aneurysm</a:t>
            </a:r>
            <a:r>
              <a:rPr kumimoji="0" lang="en-US" altLang="en-US" sz="1200" b="1" i="0" u="none" strike="noStrike" cap="none" normalizeH="0" baseline="0" dirty="0">
                <a:ln>
                  <a:noFill/>
                </a:ln>
                <a:solidFill>
                  <a:schemeClr val="tx1">
                    <a:lumMod val="65000"/>
                    <a:lumOff val="35000"/>
                  </a:schemeClr>
                </a:solidFill>
                <a:effectLst/>
                <a:latin typeface="Gotham 4r"/>
              </a:rPr>
              <a:t>, surgery or a procedure to repair the aneurysm may be done.</a:t>
            </a:r>
          </a:p>
          <a:p>
            <a:pPr marL="914400" marR="0" lvl="2" indent="-914400" defTabSz="914400" rtl="0" eaLnBrk="0" fontAlgn="base" latinLnBrk="0" hangingPunct="0">
              <a:spcBef>
                <a:spcPct val="0"/>
              </a:spcBef>
              <a:spcAft>
                <a:spcPts val="600"/>
              </a:spcAft>
              <a:buClrTx/>
              <a:buSzTx/>
              <a:buFontTx/>
              <a:buChar char="•"/>
              <a:tabLst/>
            </a:pPr>
            <a:r>
              <a:rPr kumimoji="0" lang="en-US" altLang="en-US" sz="1200" b="1" i="0" u="none" strike="noStrike" cap="none" normalizeH="0" baseline="0" dirty="0">
                <a:ln>
                  <a:noFill/>
                </a:ln>
                <a:solidFill>
                  <a:schemeClr val="tx1">
                    <a:lumMod val="65000"/>
                    <a:lumOff val="35000"/>
                  </a:schemeClr>
                </a:solidFill>
                <a:effectLst/>
                <a:latin typeface="Gotham 4r"/>
              </a:rPr>
              <a:t>In some cases, medicines may be given to control blood pressure, brain swelling, blood sugar levels, fever, and seizures.</a:t>
            </a:r>
          </a:p>
          <a:p>
            <a:pPr marL="914400" marR="0" lvl="2" indent="-914400" defTabSz="914400" rtl="0" eaLnBrk="0" fontAlgn="base" latinLnBrk="0" hangingPunct="0">
              <a:spcBef>
                <a:spcPct val="0"/>
              </a:spcBef>
              <a:spcAft>
                <a:spcPts val="600"/>
              </a:spcAft>
              <a:buClrTx/>
              <a:buSzTx/>
              <a:buFontTx/>
              <a:buChar char="•"/>
              <a:tabLst/>
            </a:pPr>
            <a:r>
              <a:rPr kumimoji="0" lang="en-US" altLang="en-US" sz="1200" b="1" i="0" u="none" strike="noStrike" cap="none" normalizeH="0" baseline="0" dirty="0">
                <a:ln>
                  <a:noFill/>
                </a:ln>
                <a:solidFill>
                  <a:schemeClr val="tx1">
                    <a:lumMod val="65000"/>
                    <a:lumOff val="35000"/>
                  </a:schemeClr>
                </a:solidFill>
                <a:effectLst/>
                <a:latin typeface="Gotham 4r"/>
              </a:rPr>
              <a:t>If a large amount of bleeding has occurred and symptoms are quickly getting worse, you may need surgery. The surgery can remove the blood that has built up inside the brain and lower pressure inside the head.</a:t>
            </a:r>
            <a:endParaRPr kumimoji="0" lang="en-US" altLang="en-US" sz="1200" b="1" i="0" u="none" strike="noStrike" cap="none" normalizeH="0" baseline="0" dirty="0">
              <a:ln>
                <a:noFill/>
              </a:ln>
              <a:solidFill>
                <a:schemeClr val="tx1">
                  <a:lumMod val="65000"/>
                  <a:lumOff val="35000"/>
                </a:schemeClr>
              </a:solidFill>
              <a:effectLst/>
              <a:latin typeface="Helvetica" panose="020B0604020202020204" pitchFamily="34" charset="0"/>
            </a:endParaRPr>
          </a:p>
          <a:p>
            <a:pPr marL="0" marR="0" lvl="0" indent="0" defTabSz="914400" rtl="0" eaLnBrk="0" fontAlgn="base" latinLnBrk="0" hangingPunct="0">
              <a:spcBef>
                <a:spcPct val="0"/>
              </a:spcBef>
              <a:spcAft>
                <a:spcPts val="600"/>
              </a:spcAft>
              <a:buClrTx/>
              <a:buSzTx/>
              <a:buFontTx/>
              <a:buNone/>
              <a:tabLst/>
            </a:pPr>
            <a:endParaRPr kumimoji="0" lang="en-US" altLang="en-US" sz="1000" b="0" i="0" u="none" strike="noStrike" cap="none" normalizeH="0" baseline="0" dirty="0">
              <a:ln>
                <a:noFill/>
              </a:ln>
              <a:solidFill>
                <a:schemeClr val="tx1">
                  <a:lumMod val="65000"/>
                  <a:lumOff val="35000"/>
                </a:schemeClr>
              </a:solidFill>
              <a:effectLst/>
              <a:latin typeface="Arial" panose="020B0604020202020204" pitchFamily="34" charset="0"/>
            </a:endParaRPr>
          </a:p>
        </p:txBody>
      </p:sp>
    </p:spTree>
    <p:extLst>
      <p:ext uri="{BB962C8B-B14F-4D97-AF65-F5344CB8AC3E}">
        <p14:creationId xmlns:p14="http://schemas.microsoft.com/office/powerpoint/2010/main" val="358924180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DB000F-6069-6C76-7A87-6AB573A81B85}"/>
              </a:ext>
            </a:extLst>
          </p:cNvPr>
          <p:cNvSpPr>
            <a:spLocks noGrp="1"/>
          </p:cNvSpPr>
          <p:nvPr>
            <p:ph type="title"/>
          </p:nvPr>
        </p:nvSpPr>
        <p:spPr>
          <a:xfrm>
            <a:off x="640080" y="5576887"/>
            <a:ext cx="10911840" cy="640081"/>
          </a:xfrm>
        </p:spPr>
        <p:txBody>
          <a:bodyPr vert="horz" lIns="91440" tIns="45720" rIns="91440" bIns="45720" rtlCol="0" anchor="ctr">
            <a:normAutofit/>
          </a:bodyPr>
          <a:lstStyle/>
          <a:p>
            <a:pPr>
              <a:lnSpc>
                <a:spcPct val="90000"/>
              </a:lnSpc>
            </a:pPr>
            <a:r>
              <a:rPr lang="en-US" sz="3200" dirty="0"/>
              <a:t>THROMBECTOMY/HEMOSTASIS</a:t>
            </a:r>
          </a:p>
        </p:txBody>
      </p:sp>
      <p:pic>
        <p:nvPicPr>
          <p:cNvPr id="12290" name="Picture 2" descr="Strokes">
            <a:extLst>
              <a:ext uri="{FF2B5EF4-FFF2-40B4-BE49-F238E27FC236}">
                <a16:creationId xmlns:a16="http://schemas.microsoft.com/office/drawing/2014/main" id="{BCF4B80D-12B9-3447-514F-D8A6CDB482FF}"/>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r="1" b="11349"/>
          <a:stretch/>
        </p:blipFill>
        <p:spPr bwMode="auto">
          <a:xfrm>
            <a:off x="640080" y="640080"/>
            <a:ext cx="10911840" cy="4836795"/>
          </a:xfrm>
          <a:prstGeom prst="rect">
            <a:avLst/>
          </a:prstGeom>
          <a:noFill/>
          <a:ln w="19050">
            <a:solidFill>
              <a:schemeClr val="tx1"/>
            </a:solidFill>
            <a:miter lim="800000"/>
          </a:ln>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D83C5C29-5D2A-4337-7A6B-EFCB54ADFE1D}"/>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defTabSz="457200">
              <a:spcAft>
                <a:spcPts val="600"/>
              </a:spcAft>
            </a:pPr>
            <a:fld id="{12497F21-E1D8-4690-B84C-C92D6C7638D3}" type="slidenum">
              <a:rPr lang="en-US">
                <a:solidFill>
                  <a:schemeClr val="tx1">
                    <a:alpha val="80000"/>
                  </a:schemeClr>
                </a:solidFill>
              </a:rPr>
              <a:pPr defTabSz="457200">
                <a:spcAft>
                  <a:spcPts val="600"/>
                </a:spcAft>
              </a:pPr>
              <a:t>22</a:t>
            </a:fld>
            <a:endParaRPr lang="en-US">
              <a:solidFill>
                <a:schemeClr val="tx1">
                  <a:alpha val="80000"/>
                </a:schemeClr>
              </a:solidFill>
            </a:endParaRPr>
          </a:p>
        </p:txBody>
      </p:sp>
    </p:spTree>
    <p:extLst>
      <p:ext uri="{BB962C8B-B14F-4D97-AF65-F5344CB8AC3E}">
        <p14:creationId xmlns:p14="http://schemas.microsoft.com/office/powerpoint/2010/main" val="2197922824"/>
      </p:ext>
    </p:extLst>
  </p:cSld>
  <p:clrMapOvr>
    <a:overrideClrMapping bg1="dk1" tx1="lt1" bg2="dk2" tx2="lt2" accent1="accent1" accent2="accent2" accent3="accent3" accent4="accent4" accent5="accent5" accent6="accent6" hlink="hlink" folHlink="folHlink"/>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FC544975-A4AA-527A-AF96-F7DDF7A21128}"/>
              </a:ext>
            </a:extLst>
          </p:cNvPr>
          <p:cNvSpPr>
            <a:spLocks noGrp="1"/>
          </p:cNvSpPr>
          <p:nvPr>
            <p:ph type="title"/>
          </p:nvPr>
        </p:nvSpPr>
        <p:spPr>
          <a:xfrm>
            <a:off x="640080" y="325369"/>
            <a:ext cx="4368602" cy="1956841"/>
          </a:xfrm>
        </p:spPr>
        <p:txBody>
          <a:bodyPr anchor="b">
            <a:normAutofit/>
          </a:bodyPr>
          <a:lstStyle/>
          <a:p>
            <a:r>
              <a:rPr lang="en-US" sz="5400"/>
              <a:t>PREVENTION</a:t>
            </a:r>
          </a:p>
        </p:txBody>
      </p:sp>
      <p:sp>
        <p:nvSpPr>
          <p:cNvPr id="13"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4">
            <a:extLst>
              <a:ext uri="{FF2B5EF4-FFF2-40B4-BE49-F238E27FC236}">
                <a16:creationId xmlns:a16="http://schemas.microsoft.com/office/drawing/2014/main" id="{3C5CE088-8EEC-A214-104A-B8F93E71F721}"/>
              </a:ext>
            </a:extLst>
          </p:cNvPr>
          <p:cNvSpPr>
            <a:spLocks noGrp="1"/>
          </p:cNvSpPr>
          <p:nvPr>
            <p:ph idx="1"/>
          </p:nvPr>
        </p:nvSpPr>
        <p:spPr>
          <a:xfrm>
            <a:off x="640080" y="2872899"/>
            <a:ext cx="4243589" cy="3320668"/>
          </a:xfrm>
        </p:spPr>
        <p:txBody>
          <a:bodyPr>
            <a:normAutofit/>
          </a:bodyPr>
          <a:lstStyle/>
          <a:p>
            <a:r>
              <a:rPr lang="en-US" sz="2200" dirty="0"/>
              <a:t>Stop Smoking</a:t>
            </a:r>
          </a:p>
          <a:p>
            <a:r>
              <a:rPr lang="en-US" sz="2200" dirty="0"/>
              <a:t>Eat Five Portions of Fruit Daily</a:t>
            </a:r>
          </a:p>
          <a:p>
            <a:r>
              <a:rPr lang="en-US" sz="2200" dirty="0"/>
              <a:t>Daily Increase Heart =  EXERCISE!!</a:t>
            </a:r>
          </a:p>
          <a:p>
            <a:pPr marL="0" indent="0">
              <a:buNone/>
            </a:pPr>
            <a:endParaRPr lang="en-US" sz="2200" dirty="0"/>
          </a:p>
        </p:txBody>
      </p:sp>
      <p:pic>
        <p:nvPicPr>
          <p:cNvPr id="7" name="Picture 6" descr="Assorted vegetables and fruits">
            <a:extLst>
              <a:ext uri="{FF2B5EF4-FFF2-40B4-BE49-F238E27FC236}">
                <a16:creationId xmlns:a16="http://schemas.microsoft.com/office/drawing/2014/main" id="{68A975D9-E3C4-6CC2-F435-46CBD4D00275}"/>
              </a:ext>
            </a:extLst>
          </p:cNvPr>
          <p:cNvPicPr>
            <a:picLocks noChangeAspect="1"/>
          </p:cNvPicPr>
          <p:nvPr/>
        </p:nvPicPr>
        <p:blipFill>
          <a:blip r:embed="rId2"/>
          <a:srcRect l="22665" r="10382"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40017746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5" name="Rectangle 7174">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77" name="Rectangle 7176">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170" name="Picture 2" descr="New guidelines: Healthy lifestyle, managing risks are key to preventing heart attack, stroke ...">
            <a:extLst>
              <a:ext uri="{FF2B5EF4-FFF2-40B4-BE49-F238E27FC236}">
                <a16:creationId xmlns:a16="http://schemas.microsoft.com/office/drawing/2014/main" id="{8799AED8-2227-31D4-87CB-094E765F5D6A}"/>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4125685" y="643467"/>
            <a:ext cx="3940630" cy="55710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495042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228" name="Rectangle 9227">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30" name="Rectangle 9229">
            <a:extLst>
              <a:ext uri="{FF2B5EF4-FFF2-40B4-BE49-F238E27FC236}">
                <a16:creationId xmlns:a16="http://schemas.microsoft.com/office/drawing/2014/main" id="{FD073016-B734-483B-8953-5BADEE1451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38600" y="0"/>
            <a:ext cx="8157458" cy="6858000"/>
          </a:xfrm>
          <a:prstGeom prst="rect">
            <a:avLst/>
          </a:prstGeom>
          <a:gradFill>
            <a:gsLst>
              <a:gs pos="2000">
                <a:schemeClr val="accent1"/>
              </a:gs>
              <a:gs pos="78000">
                <a:schemeClr val="accent1">
                  <a:lumMod val="50000"/>
                </a:schemeClr>
              </a:gs>
              <a:gs pos="100000">
                <a:srgbClr val="000000">
                  <a:alpha val="85000"/>
                </a:srgb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32" name="Rectangle 9231">
            <a:extLst>
              <a:ext uri="{FF2B5EF4-FFF2-40B4-BE49-F238E27FC236}">
                <a16:creationId xmlns:a16="http://schemas.microsoft.com/office/drawing/2014/main" id="{90A7EAB6-59D3-4325-8DE6-E0CA4009CE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4537" y="1839884"/>
            <a:ext cx="8157460" cy="5017687"/>
          </a:xfrm>
          <a:prstGeom prst="rect">
            <a:avLst/>
          </a:prstGeom>
          <a:gradFill>
            <a:gsLst>
              <a:gs pos="0">
                <a:schemeClr val="accent1">
                  <a:lumMod val="60000"/>
                  <a:lumOff val="40000"/>
                  <a:alpha val="30000"/>
                </a:schemeClr>
              </a:gs>
              <a:gs pos="100000">
                <a:srgbClr val="000000">
                  <a:alpha val="44000"/>
                </a:srgbClr>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34" name="Rectangle 9233">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063179" y="-33131"/>
            <a:ext cx="6857999" cy="6923403"/>
          </a:xfrm>
          <a:prstGeom prst="rect">
            <a:avLst/>
          </a:prstGeom>
          <a:gradFill>
            <a:gsLst>
              <a:gs pos="56000">
                <a:schemeClr val="accent1">
                  <a:lumMod val="60000"/>
                  <a:lumOff val="40000"/>
                  <a:alpha val="0"/>
                </a:schemeClr>
              </a:gs>
              <a:gs pos="100000">
                <a:schemeClr val="accent1"/>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218" name="Picture 2" descr="African American vascular patients are younger than average and measurably sicker when they need ...">
            <a:extLst>
              <a:ext uri="{FF2B5EF4-FFF2-40B4-BE49-F238E27FC236}">
                <a16:creationId xmlns:a16="http://schemas.microsoft.com/office/drawing/2014/main" id="{10C89965-593C-2482-9671-0349D722E9B7}"/>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b="15746"/>
          <a:stretch/>
        </p:blipFill>
        <p:spPr bwMode="auto">
          <a:xfrm>
            <a:off x="811816" y="457200"/>
            <a:ext cx="10568367" cy="5943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321327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2EB492CD-616E-47F8-933B-5E2D952A05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8" name="Arc 17">
            <a:extLst>
              <a:ext uri="{FF2B5EF4-FFF2-40B4-BE49-F238E27FC236}">
                <a16:creationId xmlns:a16="http://schemas.microsoft.com/office/drawing/2014/main" id="{59383CF9-23B5-4335-9B21-1791C4CF1C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3967198" flipH="1">
            <a:off x="8631348" y="490493"/>
            <a:ext cx="2987899"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B46DF48-5B39-04EB-C395-2DD6CC9914AC}"/>
              </a:ext>
            </a:extLst>
          </p:cNvPr>
          <p:cNvSpPr>
            <a:spLocks noGrp="1"/>
          </p:cNvSpPr>
          <p:nvPr>
            <p:ph type="title"/>
          </p:nvPr>
        </p:nvSpPr>
        <p:spPr>
          <a:xfrm>
            <a:off x="5894962" y="479493"/>
            <a:ext cx="5458838" cy="1325563"/>
          </a:xfrm>
        </p:spPr>
        <p:txBody>
          <a:bodyPr>
            <a:normAutofit/>
          </a:bodyPr>
          <a:lstStyle/>
          <a:p>
            <a:r>
              <a:rPr lang="en-US" b="1"/>
              <a:t>PREVENTION</a:t>
            </a:r>
          </a:p>
        </p:txBody>
      </p:sp>
      <p:sp>
        <p:nvSpPr>
          <p:cNvPr id="20" name="Freeform: Shape 19">
            <a:extLst>
              <a:ext uri="{FF2B5EF4-FFF2-40B4-BE49-F238E27FC236}">
                <a16:creationId xmlns:a16="http://schemas.microsoft.com/office/drawing/2014/main" id="{0007FE00-9498-4706-B255-6437B0252C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486400"/>
            <a:ext cx="2672863" cy="13716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4" descr="A stethoscope formed in a heart">
            <a:extLst>
              <a:ext uri="{FF2B5EF4-FFF2-40B4-BE49-F238E27FC236}">
                <a16:creationId xmlns:a16="http://schemas.microsoft.com/office/drawing/2014/main" id="{3D30C0C6-FF82-EB1B-71F8-0F63EB9647E8}"/>
              </a:ext>
            </a:extLst>
          </p:cNvPr>
          <p:cNvPicPr>
            <a:picLocks noChangeAspect="1"/>
          </p:cNvPicPr>
          <p:nvPr/>
        </p:nvPicPr>
        <p:blipFill>
          <a:blip r:embed="rId2"/>
          <a:srcRect l="14935" r="27731" b="-2"/>
          <a:stretch/>
        </p:blipFill>
        <p:spPr>
          <a:xfrm>
            <a:off x="703182" y="656828"/>
            <a:ext cx="4777381" cy="5374599"/>
          </a:xfrm>
          <a:custGeom>
            <a:avLst/>
            <a:gdLst/>
            <a:ahLst/>
            <a:cxnLst/>
            <a:rect l="l" t="t" r="r" b="b"/>
            <a:pathLst>
              <a:path w="4777381" h="5643794">
                <a:moveTo>
                  <a:pt x="143704" y="0"/>
                </a:moveTo>
                <a:lnTo>
                  <a:pt x="4633677" y="0"/>
                </a:lnTo>
                <a:cubicBezTo>
                  <a:pt x="4713043" y="0"/>
                  <a:pt x="4777381" y="64338"/>
                  <a:pt x="4777381" y="143704"/>
                </a:cubicBezTo>
                <a:lnTo>
                  <a:pt x="4777381" y="5500090"/>
                </a:lnTo>
                <a:cubicBezTo>
                  <a:pt x="4777381" y="5579456"/>
                  <a:pt x="4713043" y="5643794"/>
                  <a:pt x="4633677" y="5643794"/>
                </a:cubicBezTo>
                <a:lnTo>
                  <a:pt x="143704" y="5643794"/>
                </a:lnTo>
                <a:cubicBezTo>
                  <a:pt x="64338" y="5643794"/>
                  <a:pt x="0" y="5579456"/>
                  <a:pt x="0" y="5500090"/>
                </a:cubicBezTo>
                <a:lnTo>
                  <a:pt x="0" y="143704"/>
                </a:lnTo>
                <a:cubicBezTo>
                  <a:pt x="0" y="64338"/>
                  <a:pt x="64338" y="0"/>
                  <a:pt x="143704" y="0"/>
                </a:cubicBezTo>
                <a:close/>
              </a:path>
            </a:pathLst>
          </a:custGeom>
        </p:spPr>
      </p:pic>
      <p:sp>
        <p:nvSpPr>
          <p:cNvPr id="3" name="Content Placeholder 2">
            <a:extLst>
              <a:ext uri="{FF2B5EF4-FFF2-40B4-BE49-F238E27FC236}">
                <a16:creationId xmlns:a16="http://schemas.microsoft.com/office/drawing/2014/main" id="{C619A6E8-C106-54D6-81CC-E7935E445A35}"/>
              </a:ext>
            </a:extLst>
          </p:cNvPr>
          <p:cNvSpPr>
            <a:spLocks noGrp="1"/>
          </p:cNvSpPr>
          <p:nvPr>
            <p:ph idx="1"/>
          </p:nvPr>
        </p:nvSpPr>
        <p:spPr>
          <a:xfrm>
            <a:off x="5894962" y="1984443"/>
            <a:ext cx="5458838" cy="4192520"/>
          </a:xfrm>
        </p:spPr>
        <p:txBody>
          <a:bodyPr>
            <a:normAutofit/>
          </a:bodyPr>
          <a:lstStyle/>
          <a:p>
            <a:r>
              <a:rPr lang="en-US" sz="2600" b="0" i="0">
                <a:effectLst/>
                <a:highlight>
                  <a:srgbClr val="FFFFFF"/>
                </a:highlight>
                <a:latin typeface="Gotham 4r"/>
              </a:rPr>
              <a:t>Benefits for your heart</a:t>
            </a:r>
          </a:p>
          <a:p>
            <a:r>
              <a:rPr lang="en-US" sz="2600" b="0" i="0">
                <a:effectLst/>
                <a:highlight>
                  <a:srgbClr val="FFFFFF"/>
                </a:highlight>
                <a:latin typeface="Gotham 4r"/>
              </a:rPr>
              <a:t>Being active helps keep your heart and blood vessels healthy in many ways. It can:</a:t>
            </a:r>
          </a:p>
          <a:p>
            <a:pPr>
              <a:buFont typeface="Arial" panose="020B0604020202020204" pitchFamily="34" charset="0"/>
              <a:buChar char="•"/>
            </a:pPr>
            <a:r>
              <a:rPr lang="en-US" sz="2600" b="0" i="0">
                <a:effectLst/>
                <a:highlight>
                  <a:srgbClr val="FFFFFF"/>
                </a:highlight>
                <a:latin typeface="Gotham 4r"/>
              </a:rPr>
              <a:t>Raise "good" (HDL) cholesterol levels.</a:t>
            </a:r>
          </a:p>
          <a:p>
            <a:pPr>
              <a:buFont typeface="Arial" panose="020B0604020202020204" pitchFamily="34" charset="0"/>
              <a:buChar char="•"/>
            </a:pPr>
            <a:r>
              <a:rPr lang="en-US" sz="2600" b="0" i="0">
                <a:effectLst/>
                <a:highlight>
                  <a:srgbClr val="FFFFFF"/>
                </a:highlight>
                <a:latin typeface="Gotham 4r"/>
              </a:rPr>
              <a:t>Help you lose weight or stay at a healthy weight.</a:t>
            </a:r>
          </a:p>
          <a:p>
            <a:pPr>
              <a:buFont typeface="Arial" panose="020B0604020202020204" pitchFamily="34" charset="0"/>
              <a:buChar char="•"/>
            </a:pPr>
            <a:r>
              <a:rPr lang="en-US" sz="2600" b="0" i="0">
                <a:effectLst/>
                <a:highlight>
                  <a:srgbClr val="FFFFFF"/>
                </a:highlight>
                <a:latin typeface="Gotham 4r"/>
              </a:rPr>
              <a:t>Lower blood pressure.</a:t>
            </a:r>
          </a:p>
          <a:p>
            <a:pPr>
              <a:buFont typeface="Arial" panose="020B0604020202020204" pitchFamily="34" charset="0"/>
              <a:buChar char="•"/>
            </a:pPr>
            <a:r>
              <a:rPr lang="en-US" sz="2600" b="0" i="0">
                <a:effectLst/>
                <a:highlight>
                  <a:srgbClr val="FFFFFF"/>
                </a:highlight>
                <a:latin typeface="Gotham 4r"/>
              </a:rPr>
              <a:t>Control blood sugar.</a:t>
            </a:r>
          </a:p>
          <a:p>
            <a:endParaRPr lang="en-US" sz="2600"/>
          </a:p>
        </p:txBody>
      </p:sp>
    </p:spTree>
    <p:extLst>
      <p:ext uri="{BB962C8B-B14F-4D97-AF65-F5344CB8AC3E}">
        <p14:creationId xmlns:p14="http://schemas.microsoft.com/office/powerpoint/2010/main" val="391538953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DCC231C8-C761-4B31-9B1C-C6D19248C6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96D72F3-C953-BDBD-F48E-635170EE69D8}"/>
              </a:ext>
            </a:extLst>
          </p:cNvPr>
          <p:cNvSpPr>
            <a:spLocks noGrp="1"/>
          </p:cNvSpPr>
          <p:nvPr>
            <p:ph type="title"/>
          </p:nvPr>
        </p:nvSpPr>
        <p:spPr>
          <a:xfrm>
            <a:off x="838200" y="557189"/>
            <a:ext cx="3374136" cy="5567891"/>
          </a:xfrm>
        </p:spPr>
        <p:txBody>
          <a:bodyPr>
            <a:normAutofit/>
          </a:bodyPr>
          <a:lstStyle/>
          <a:p>
            <a:r>
              <a:rPr kumimoji="0" lang="en-US" sz="5200" b="1" i="0" u="none" strike="noStrike" kern="1200" cap="none" spc="0" normalizeH="0" baseline="0" noProof="0" dirty="0">
                <a:ln>
                  <a:noFill/>
                </a:ln>
                <a:effectLst/>
                <a:highlight>
                  <a:srgbClr val="FFFFFF"/>
                </a:highlight>
                <a:uLnTx/>
                <a:uFillTx/>
                <a:latin typeface="Gotham 4r"/>
                <a:ea typeface="+mn-ea"/>
                <a:cs typeface="+mn-cs"/>
              </a:rPr>
              <a:t>HEART HEALTHY LIFESTYLE</a:t>
            </a:r>
            <a:endParaRPr lang="en-US" sz="5200" b="1" dirty="0"/>
          </a:p>
        </p:txBody>
      </p:sp>
      <p:graphicFrame>
        <p:nvGraphicFramePr>
          <p:cNvPr id="5" name="Content Placeholder 2">
            <a:extLst>
              <a:ext uri="{FF2B5EF4-FFF2-40B4-BE49-F238E27FC236}">
                <a16:creationId xmlns:a16="http://schemas.microsoft.com/office/drawing/2014/main" id="{980DA1AF-552F-B12D-BF5E-D7B547A571C6}"/>
              </a:ext>
            </a:extLst>
          </p:cNvPr>
          <p:cNvGraphicFramePr>
            <a:graphicFrameLocks noGrp="1"/>
          </p:cNvGraphicFramePr>
          <p:nvPr>
            <p:ph idx="1"/>
            <p:extLst>
              <p:ext uri="{D42A27DB-BD31-4B8C-83A1-F6EECF244321}">
                <p14:modId xmlns:p14="http://schemas.microsoft.com/office/powerpoint/2010/main" val="3053634096"/>
              </p:ext>
            </p:extLst>
          </p:nvPr>
        </p:nvGraphicFramePr>
        <p:xfrm>
          <a:off x="5093208" y="620392"/>
          <a:ext cx="6263640" cy="55046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60887042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94087E04-C99E-4195-8EBA-1BD4C45117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pic>
        <p:nvPicPr>
          <p:cNvPr id="3" name="Content Placeholder 2">
            <a:extLst>
              <a:ext uri="{FF2B5EF4-FFF2-40B4-BE49-F238E27FC236}">
                <a16:creationId xmlns:a16="http://schemas.microsoft.com/office/drawing/2014/main" id="{2F079B70-875F-1760-8831-B47BAEC6CDCB}"/>
              </a:ext>
            </a:extLst>
          </p:cNvPr>
          <p:cNvPicPr>
            <a:picLocks noGrp="1" noChangeAspect="1"/>
          </p:cNvPicPr>
          <p:nvPr>
            <p:ph idx="1"/>
          </p:nvPr>
        </p:nvPicPr>
        <p:blipFill>
          <a:blip r:embed="rId2"/>
          <a:srcRect r="858" b="-1"/>
          <a:stretch/>
        </p:blipFill>
        <p:spPr>
          <a:xfrm>
            <a:off x="457200" y="457200"/>
            <a:ext cx="11277599" cy="5943599"/>
          </a:xfrm>
          <a:prstGeom prst="rect">
            <a:avLst/>
          </a:prstGeom>
          <a:ln w="12700" cap="flat" cmpd="sng" algn="ctr">
            <a:noFill/>
            <a:prstDash val="solid"/>
            <a:miter lim="800000"/>
          </a:ln>
          <a:effectLst>
            <a:outerShdw blurRad="317500" algn="ctr" rotWithShape="0">
              <a:schemeClr val="tx1">
                <a:alpha val="25000"/>
              </a:schemeClr>
            </a:outerShdw>
          </a:effectLst>
        </p:spPr>
      </p:pic>
    </p:spTree>
    <p:extLst>
      <p:ext uri="{BB962C8B-B14F-4D97-AF65-F5344CB8AC3E}">
        <p14:creationId xmlns:p14="http://schemas.microsoft.com/office/powerpoint/2010/main" val="194457276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194" name="Picture 2" descr="Why exercise is good for stroke patients">
            <a:extLst>
              <a:ext uri="{FF2B5EF4-FFF2-40B4-BE49-F238E27FC236}">
                <a16:creationId xmlns:a16="http://schemas.microsoft.com/office/drawing/2014/main" id="{543D02CA-635C-E7D8-3E10-44995AB25E62}"/>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8221" name="Freeform 24">
            <a:extLst>
              <a:ext uri="{FF2B5EF4-FFF2-40B4-BE49-F238E27FC236}">
                <a16:creationId xmlns:a16="http://schemas.microsoft.com/office/drawing/2014/main" id="{A414F261-E931-45CB-8605-20FFD68263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775200"/>
            <a:ext cx="4838700" cy="1323975"/>
          </a:xfrm>
          <a:custGeom>
            <a:avLst/>
            <a:gdLst>
              <a:gd name="connsiteX0" fmla="*/ 0 w 4838700"/>
              <a:gd name="connsiteY0" fmla="*/ 0 h 1323975"/>
              <a:gd name="connsiteX1" fmla="*/ 4838700 w 4838700"/>
              <a:gd name="connsiteY1" fmla="*/ 0 h 1323975"/>
              <a:gd name="connsiteX2" fmla="*/ 4838700 w 4838700"/>
              <a:gd name="connsiteY2" fmla="*/ 78123 h 1323975"/>
              <a:gd name="connsiteX3" fmla="*/ 4822272 w 4838700"/>
              <a:gd name="connsiteY3" fmla="*/ 81440 h 1323975"/>
              <a:gd name="connsiteX4" fmla="*/ 4781550 w 4838700"/>
              <a:gd name="connsiteY4" fmla="*/ 142875 h 1323975"/>
              <a:gd name="connsiteX5" fmla="*/ 4822272 w 4838700"/>
              <a:gd name="connsiteY5" fmla="*/ 204311 h 1323975"/>
              <a:gd name="connsiteX6" fmla="*/ 4838700 w 4838700"/>
              <a:gd name="connsiteY6" fmla="*/ 207627 h 1323975"/>
              <a:gd name="connsiteX7" fmla="*/ 4838700 w 4838700"/>
              <a:gd name="connsiteY7" fmla="*/ 287197 h 1323975"/>
              <a:gd name="connsiteX8" fmla="*/ 4822272 w 4838700"/>
              <a:gd name="connsiteY8" fmla="*/ 290514 h 1323975"/>
              <a:gd name="connsiteX9" fmla="*/ 4781550 w 4838700"/>
              <a:gd name="connsiteY9" fmla="*/ 351949 h 1323975"/>
              <a:gd name="connsiteX10" fmla="*/ 4822272 w 4838700"/>
              <a:gd name="connsiteY10" fmla="*/ 413385 h 1323975"/>
              <a:gd name="connsiteX11" fmla="*/ 4838700 w 4838700"/>
              <a:gd name="connsiteY11" fmla="*/ 416701 h 1323975"/>
              <a:gd name="connsiteX12" fmla="*/ 4838700 w 4838700"/>
              <a:gd name="connsiteY12" fmla="*/ 496271 h 1323975"/>
              <a:gd name="connsiteX13" fmla="*/ 4822272 w 4838700"/>
              <a:gd name="connsiteY13" fmla="*/ 499588 h 1323975"/>
              <a:gd name="connsiteX14" fmla="*/ 4781550 w 4838700"/>
              <a:gd name="connsiteY14" fmla="*/ 561023 h 1323975"/>
              <a:gd name="connsiteX15" fmla="*/ 4822272 w 4838700"/>
              <a:gd name="connsiteY15" fmla="*/ 622459 h 1323975"/>
              <a:gd name="connsiteX16" fmla="*/ 4838700 w 4838700"/>
              <a:gd name="connsiteY16" fmla="*/ 625775 h 1323975"/>
              <a:gd name="connsiteX17" fmla="*/ 4838700 w 4838700"/>
              <a:gd name="connsiteY17" fmla="*/ 705345 h 1323975"/>
              <a:gd name="connsiteX18" fmla="*/ 4822272 w 4838700"/>
              <a:gd name="connsiteY18" fmla="*/ 708662 h 1323975"/>
              <a:gd name="connsiteX19" fmla="*/ 4781550 w 4838700"/>
              <a:gd name="connsiteY19" fmla="*/ 770097 h 1323975"/>
              <a:gd name="connsiteX20" fmla="*/ 4822272 w 4838700"/>
              <a:gd name="connsiteY20" fmla="*/ 831533 h 1323975"/>
              <a:gd name="connsiteX21" fmla="*/ 4838700 w 4838700"/>
              <a:gd name="connsiteY21" fmla="*/ 834849 h 1323975"/>
              <a:gd name="connsiteX22" fmla="*/ 4838700 w 4838700"/>
              <a:gd name="connsiteY22" fmla="*/ 914419 h 1323975"/>
              <a:gd name="connsiteX23" fmla="*/ 4822272 w 4838700"/>
              <a:gd name="connsiteY23" fmla="*/ 917736 h 1323975"/>
              <a:gd name="connsiteX24" fmla="*/ 4781550 w 4838700"/>
              <a:gd name="connsiteY24" fmla="*/ 979171 h 1323975"/>
              <a:gd name="connsiteX25" fmla="*/ 4822272 w 4838700"/>
              <a:gd name="connsiteY25" fmla="*/ 1040607 h 1323975"/>
              <a:gd name="connsiteX26" fmla="*/ 4838700 w 4838700"/>
              <a:gd name="connsiteY26" fmla="*/ 1043923 h 1323975"/>
              <a:gd name="connsiteX27" fmla="*/ 4838700 w 4838700"/>
              <a:gd name="connsiteY27" fmla="*/ 1123491 h 1323975"/>
              <a:gd name="connsiteX28" fmla="*/ 4822272 w 4838700"/>
              <a:gd name="connsiteY28" fmla="*/ 1126808 h 1323975"/>
              <a:gd name="connsiteX29" fmla="*/ 4781550 w 4838700"/>
              <a:gd name="connsiteY29" fmla="*/ 1188243 h 1323975"/>
              <a:gd name="connsiteX30" fmla="*/ 4822272 w 4838700"/>
              <a:gd name="connsiteY30" fmla="*/ 1249679 h 1323975"/>
              <a:gd name="connsiteX31" fmla="*/ 4838700 w 4838700"/>
              <a:gd name="connsiteY31" fmla="*/ 1252995 h 1323975"/>
              <a:gd name="connsiteX32" fmla="*/ 4838700 w 4838700"/>
              <a:gd name="connsiteY32" fmla="*/ 1323975 h 1323975"/>
              <a:gd name="connsiteX33" fmla="*/ 0 w 4838700"/>
              <a:gd name="connsiteY33" fmla="*/ 1323975 h 1323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838700" h="1323975">
                <a:moveTo>
                  <a:pt x="0" y="0"/>
                </a:moveTo>
                <a:lnTo>
                  <a:pt x="4838700" y="0"/>
                </a:lnTo>
                <a:lnTo>
                  <a:pt x="4838700" y="78123"/>
                </a:lnTo>
                <a:lnTo>
                  <a:pt x="4822272" y="81440"/>
                </a:lnTo>
                <a:cubicBezTo>
                  <a:pt x="4798341" y="91561"/>
                  <a:pt x="4781550" y="115257"/>
                  <a:pt x="4781550" y="142875"/>
                </a:cubicBezTo>
                <a:cubicBezTo>
                  <a:pt x="4781550" y="170493"/>
                  <a:pt x="4798341" y="194189"/>
                  <a:pt x="4822272" y="204311"/>
                </a:cubicBezTo>
                <a:lnTo>
                  <a:pt x="4838700" y="207627"/>
                </a:lnTo>
                <a:lnTo>
                  <a:pt x="4838700" y="287197"/>
                </a:lnTo>
                <a:lnTo>
                  <a:pt x="4822272" y="290514"/>
                </a:lnTo>
                <a:cubicBezTo>
                  <a:pt x="4798341" y="300635"/>
                  <a:pt x="4781550" y="324331"/>
                  <a:pt x="4781550" y="351949"/>
                </a:cubicBezTo>
                <a:cubicBezTo>
                  <a:pt x="4781550" y="379567"/>
                  <a:pt x="4798341" y="403263"/>
                  <a:pt x="4822272" y="413385"/>
                </a:cubicBezTo>
                <a:lnTo>
                  <a:pt x="4838700" y="416701"/>
                </a:lnTo>
                <a:lnTo>
                  <a:pt x="4838700" y="496271"/>
                </a:lnTo>
                <a:lnTo>
                  <a:pt x="4822272" y="499588"/>
                </a:lnTo>
                <a:cubicBezTo>
                  <a:pt x="4798341" y="509709"/>
                  <a:pt x="4781550" y="533405"/>
                  <a:pt x="4781550" y="561023"/>
                </a:cubicBezTo>
                <a:cubicBezTo>
                  <a:pt x="4781550" y="588641"/>
                  <a:pt x="4798341" y="612337"/>
                  <a:pt x="4822272" y="622459"/>
                </a:cubicBezTo>
                <a:lnTo>
                  <a:pt x="4838700" y="625775"/>
                </a:lnTo>
                <a:lnTo>
                  <a:pt x="4838700" y="705345"/>
                </a:lnTo>
                <a:lnTo>
                  <a:pt x="4822272" y="708662"/>
                </a:lnTo>
                <a:cubicBezTo>
                  <a:pt x="4798341" y="718783"/>
                  <a:pt x="4781550" y="742479"/>
                  <a:pt x="4781550" y="770097"/>
                </a:cubicBezTo>
                <a:cubicBezTo>
                  <a:pt x="4781550" y="797715"/>
                  <a:pt x="4798341" y="821411"/>
                  <a:pt x="4822272" y="831533"/>
                </a:cubicBezTo>
                <a:lnTo>
                  <a:pt x="4838700" y="834849"/>
                </a:lnTo>
                <a:lnTo>
                  <a:pt x="4838700" y="914419"/>
                </a:lnTo>
                <a:lnTo>
                  <a:pt x="4822272" y="917736"/>
                </a:lnTo>
                <a:cubicBezTo>
                  <a:pt x="4798341" y="927857"/>
                  <a:pt x="4781550" y="951553"/>
                  <a:pt x="4781550" y="979171"/>
                </a:cubicBezTo>
                <a:cubicBezTo>
                  <a:pt x="4781550" y="1006789"/>
                  <a:pt x="4798341" y="1030485"/>
                  <a:pt x="4822272" y="1040607"/>
                </a:cubicBezTo>
                <a:lnTo>
                  <a:pt x="4838700" y="1043923"/>
                </a:lnTo>
                <a:lnTo>
                  <a:pt x="4838700" y="1123491"/>
                </a:lnTo>
                <a:lnTo>
                  <a:pt x="4822272" y="1126808"/>
                </a:lnTo>
                <a:cubicBezTo>
                  <a:pt x="4798341" y="1136929"/>
                  <a:pt x="4781550" y="1160625"/>
                  <a:pt x="4781550" y="1188243"/>
                </a:cubicBezTo>
                <a:cubicBezTo>
                  <a:pt x="4781550" y="1215861"/>
                  <a:pt x="4798341" y="1239557"/>
                  <a:pt x="4822272" y="1249679"/>
                </a:cubicBezTo>
                <a:lnTo>
                  <a:pt x="4838700" y="1252995"/>
                </a:lnTo>
                <a:lnTo>
                  <a:pt x="4838700" y="1323975"/>
                </a:lnTo>
                <a:lnTo>
                  <a:pt x="0" y="1323975"/>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945A6D8-8979-3BAD-39B6-21B002BD5DB7}"/>
              </a:ext>
            </a:extLst>
          </p:cNvPr>
          <p:cNvSpPr>
            <a:spLocks noGrp="1"/>
          </p:cNvSpPr>
          <p:nvPr>
            <p:ph type="title"/>
          </p:nvPr>
        </p:nvSpPr>
        <p:spPr>
          <a:xfrm>
            <a:off x="1276350" y="4981575"/>
            <a:ext cx="3228976" cy="860426"/>
          </a:xfrm>
          <a:prstGeom prst="rect">
            <a:avLst/>
          </a:prstGeom>
          <a:noFill/>
          <a:ln w="174625" cap="sq" cmpd="thinThick">
            <a:noFill/>
            <a:miter lim="800000"/>
          </a:ln>
        </p:spPr>
        <p:txBody>
          <a:bodyPr vert="horz" lIns="91440" tIns="45720" rIns="91440" bIns="45720" rtlCol="0" anchor="ctr">
            <a:normAutofit/>
          </a:bodyPr>
          <a:lstStyle/>
          <a:p>
            <a:pPr algn="r"/>
            <a:r>
              <a:rPr lang="en-US" sz="2400" dirty="0">
                <a:solidFill>
                  <a:srgbClr val="FFFFFF"/>
                </a:solidFill>
              </a:rPr>
              <a:t>PERSEVERANCE</a:t>
            </a:r>
          </a:p>
        </p:txBody>
      </p:sp>
      <p:cxnSp>
        <p:nvCxnSpPr>
          <p:cNvPr id="8223" name="Straight Connector 8222">
            <a:extLst>
              <a:ext uri="{FF2B5EF4-FFF2-40B4-BE49-F238E27FC236}">
                <a16:creationId xmlns:a16="http://schemas.microsoft.com/office/drawing/2014/main" id="{B63CF8AD-BB19-4F90-BDE5-B3B3F56F4E4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1" y="4876800"/>
            <a:ext cx="4791456" cy="3175"/>
          </a:xfrm>
          <a:prstGeom prst="line">
            <a:avLst/>
          </a:prstGeom>
          <a:ln w="15875">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8225" name="Straight Connector 8224">
            <a:extLst>
              <a:ext uri="{FF2B5EF4-FFF2-40B4-BE49-F238E27FC236}">
                <a16:creationId xmlns:a16="http://schemas.microsoft.com/office/drawing/2014/main" id="{224E62CA-FAA3-4628-AEF3-5033C771498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1" y="5969000"/>
            <a:ext cx="4791456" cy="3175"/>
          </a:xfrm>
          <a:prstGeom prst="line">
            <a:avLst/>
          </a:prstGeom>
          <a:ln w="15875">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672907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7735EFA-C9D2-C3EA-4E25-052A9AFA0FD8}"/>
              </a:ext>
            </a:extLst>
          </p:cNvPr>
          <p:cNvPicPr>
            <a:picLocks noChangeAspect="1"/>
          </p:cNvPicPr>
          <p:nvPr/>
        </p:nvPicPr>
        <p:blipFill rotWithShape="1">
          <a:blip r:embed="rId2"/>
          <a:srcRect t="5245" r="1" b="17179"/>
          <a:stretch/>
        </p:blipFill>
        <p:spPr>
          <a:xfrm>
            <a:off x="5101771" y="10"/>
            <a:ext cx="7094361" cy="6857989"/>
          </a:xfrm>
          <a:prstGeom prst="rect">
            <a:avLst/>
          </a:prstGeom>
        </p:spPr>
      </p:pic>
      <p:sp>
        <p:nvSpPr>
          <p:cNvPr id="42" name="Rectangle 41">
            <a:extLst>
              <a:ext uri="{FF2B5EF4-FFF2-40B4-BE49-F238E27FC236}">
                <a16:creationId xmlns:a16="http://schemas.microsoft.com/office/drawing/2014/main" id="{A34066D6-1B59-4642-A86D-39464CEE97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
            <a:ext cx="5272088" cy="685800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4" name="Arc 43">
            <a:extLst>
              <a:ext uri="{FF2B5EF4-FFF2-40B4-BE49-F238E27FC236}">
                <a16:creationId xmlns:a16="http://schemas.microsoft.com/office/drawing/2014/main" id="{18E928D9-3091-4385-B979-265D55AD02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303011">
            <a:off x="1718653" y="700861"/>
            <a:ext cx="2987899" cy="2987899"/>
          </a:xfrm>
          <a:prstGeom prst="arc">
            <a:avLst>
              <a:gd name="adj1" fmla="val 14612914"/>
              <a:gd name="adj2" fmla="val 0"/>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0C9FED8-4F2C-117B-3484-9CF67B2EAC52}"/>
              </a:ext>
            </a:extLst>
          </p:cNvPr>
          <p:cNvSpPr>
            <a:spLocks noGrp="1"/>
          </p:cNvSpPr>
          <p:nvPr>
            <p:ph type="title"/>
          </p:nvPr>
        </p:nvSpPr>
        <p:spPr>
          <a:xfrm>
            <a:off x="643467" y="795509"/>
            <a:ext cx="4092525" cy="2798604"/>
          </a:xfrm>
        </p:spPr>
        <p:txBody>
          <a:bodyPr vert="horz" lIns="91440" tIns="45720" rIns="91440" bIns="45720" rtlCol="0" anchor="b">
            <a:normAutofit/>
          </a:bodyPr>
          <a:lstStyle/>
          <a:p>
            <a:pPr algn="ctr"/>
            <a:r>
              <a:rPr lang="en-US" sz="5100" b="1">
                <a:solidFill>
                  <a:srgbClr val="FFFFFF"/>
                </a:solidFill>
              </a:rPr>
              <a:t>MASTERCLASS MEDICINE</a:t>
            </a:r>
          </a:p>
        </p:txBody>
      </p:sp>
      <p:sp>
        <p:nvSpPr>
          <p:cNvPr id="46" name="Oval 45">
            <a:extLst>
              <a:ext uri="{FF2B5EF4-FFF2-40B4-BE49-F238E27FC236}">
                <a16:creationId xmlns:a16="http://schemas.microsoft.com/office/drawing/2014/main" id="{7D602432-D774-4CF5-94E8-7D52D01059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01186" y="4626633"/>
            <a:ext cx="491961" cy="491961"/>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 name="Text Placeholder 3">
            <a:extLst>
              <a:ext uri="{FF2B5EF4-FFF2-40B4-BE49-F238E27FC236}">
                <a16:creationId xmlns:a16="http://schemas.microsoft.com/office/drawing/2014/main" id="{C18CE031-513F-A41A-77AC-DBDF52913A7F}"/>
              </a:ext>
            </a:extLst>
          </p:cNvPr>
          <p:cNvSpPr>
            <a:spLocks noGrp="1"/>
          </p:cNvSpPr>
          <p:nvPr>
            <p:ph type="body" idx="1"/>
          </p:nvPr>
        </p:nvSpPr>
        <p:spPr>
          <a:xfrm>
            <a:off x="643467" y="3686187"/>
            <a:ext cx="4092525" cy="2292581"/>
          </a:xfrm>
        </p:spPr>
        <p:txBody>
          <a:bodyPr vert="horz" lIns="91440" tIns="45720" rIns="91440" bIns="45720" rtlCol="0">
            <a:normAutofit/>
          </a:bodyPr>
          <a:lstStyle/>
          <a:p>
            <a:pPr algn="ctr"/>
            <a:r>
              <a:rPr lang="en-US" b="1" dirty="0">
                <a:solidFill>
                  <a:srgbClr val="FFFFFF"/>
                </a:solidFill>
              </a:rPr>
              <a:t>Inform/educate/motivate</a:t>
            </a:r>
          </a:p>
          <a:p>
            <a:pPr algn="ctr"/>
            <a:endParaRPr lang="en-US" b="1" dirty="0">
              <a:solidFill>
                <a:srgbClr val="FFFFFF"/>
              </a:solidFill>
            </a:endParaRPr>
          </a:p>
          <a:p>
            <a:pPr algn="ctr"/>
            <a:endParaRPr lang="en-US" b="1" dirty="0">
              <a:solidFill>
                <a:srgbClr val="FFFFFF"/>
              </a:solidFill>
            </a:endParaRPr>
          </a:p>
          <a:p>
            <a:pPr algn="ctr"/>
            <a:endParaRPr lang="en-US" b="1" dirty="0">
              <a:solidFill>
                <a:srgbClr val="FFFFFF"/>
              </a:solidFill>
            </a:endParaRPr>
          </a:p>
          <a:p>
            <a:pPr algn="ctr"/>
            <a:r>
              <a:rPr lang="en-US" sz="1300" b="1" dirty="0">
                <a:solidFill>
                  <a:srgbClr val="FFFFFF"/>
                </a:solidFill>
              </a:rPr>
              <a:t>EDUCATION NOT MEDICAL ADVICE</a:t>
            </a:r>
          </a:p>
        </p:txBody>
      </p:sp>
      <p:sp>
        <p:nvSpPr>
          <p:cNvPr id="48" name="Rectangle 47">
            <a:extLst>
              <a:ext uri="{FF2B5EF4-FFF2-40B4-BE49-F238E27FC236}">
                <a16:creationId xmlns:a16="http://schemas.microsoft.com/office/drawing/2014/main" id="{CBF9EBB4-5078-47B2-AAA0-DF4A88D818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27932" y="5011563"/>
            <a:ext cx="731558" cy="731558"/>
          </a:xfrm>
          <a:prstGeom prst="rect">
            <a:avLst/>
          </a:prstGeom>
          <a:noFill/>
          <a:ln w="127000">
            <a:solidFill>
              <a:schemeClr val="accent4"/>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7948310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0D8BED7A-E444-B510-6E79-30B6BA93F1EF}"/>
              </a:ext>
            </a:extLst>
          </p:cNvPr>
          <p:cNvPicPr>
            <a:picLocks noChangeAspect="1"/>
          </p:cNvPicPr>
          <p:nvPr/>
        </p:nvPicPr>
        <p:blipFill rotWithShape="1">
          <a:blip r:embed="rId2">
            <a:duotone>
              <a:prstClr val="black"/>
              <a:schemeClr val="tx2">
                <a:tint val="45000"/>
                <a:satMod val="400000"/>
              </a:schemeClr>
            </a:duotone>
            <a:alphaModFix amt="25000"/>
          </a:blip>
          <a:srcRect t="14524" b="1207"/>
          <a:stretch/>
        </p:blipFill>
        <p:spPr>
          <a:xfrm>
            <a:off x="20" y="10"/>
            <a:ext cx="12191980" cy="6857990"/>
          </a:xfrm>
          <a:prstGeom prst="rect">
            <a:avLst/>
          </a:prstGeom>
        </p:spPr>
      </p:pic>
      <p:sp>
        <p:nvSpPr>
          <p:cNvPr id="2" name="Title 1">
            <a:extLst>
              <a:ext uri="{FF2B5EF4-FFF2-40B4-BE49-F238E27FC236}">
                <a16:creationId xmlns:a16="http://schemas.microsoft.com/office/drawing/2014/main" id="{42FC5C93-5C03-951B-94CC-916A19051947}"/>
              </a:ext>
            </a:extLst>
          </p:cNvPr>
          <p:cNvSpPr>
            <a:spLocks noGrp="1"/>
          </p:cNvSpPr>
          <p:nvPr>
            <p:ph type="title"/>
          </p:nvPr>
        </p:nvSpPr>
        <p:spPr>
          <a:xfrm>
            <a:off x="838200" y="365125"/>
            <a:ext cx="10515600" cy="1325563"/>
          </a:xfrm>
        </p:spPr>
        <p:txBody>
          <a:bodyPr>
            <a:normAutofit/>
          </a:bodyPr>
          <a:lstStyle/>
          <a:p>
            <a:r>
              <a:rPr lang="en-US" b="1"/>
              <a:t>SUMMARY</a:t>
            </a:r>
          </a:p>
        </p:txBody>
      </p:sp>
      <p:sp>
        <p:nvSpPr>
          <p:cNvPr id="4" name="Slide Number Placeholder 3">
            <a:extLst>
              <a:ext uri="{FF2B5EF4-FFF2-40B4-BE49-F238E27FC236}">
                <a16:creationId xmlns:a16="http://schemas.microsoft.com/office/drawing/2014/main" id="{91D49C39-811E-85BA-FFE6-08870523E81E}"/>
              </a:ext>
            </a:extLst>
          </p:cNvPr>
          <p:cNvSpPr>
            <a:spLocks noGrp="1"/>
          </p:cNvSpPr>
          <p:nvPr>
            <p:ph type="sldNum" sz="quarter" idx="12"/>
          </p:nvPr>
        </p:nvSpPr>
        <p:spPr>
          <a:xfrm>
            <a:off x="8610600" y="6356350"/>
            <a:ext cx="2743200" cy="365125"/>
          </a:xfrm>
        </p:spPr>
        <p:txBody>
          <a:bodyPr>
            <a:normAutofit/>
          </a:bodyPr>
          <a:lstStyle/>
          <a:p>
            <a:pPr marL="0" marR="0" lvl="0" indent="0" defTabSz="914400" rtl="0" eaLnBrk="1" fontAlgn="auto" latinLnBrk="0" hangingPunct="1">
              <a:spcBef>
                <a:spcPts val="0"/>
              </a:spcBef>
              <a:spcAft>
                <a:spcPts val="600"/>
              </a:spcAft>
              <a:buClrTx/>
              <a:buSzTx/>
              <a:buFontTx/>
              <a:buNone/>
              <a:tabLst/>
              <a:defRPr/>
            </a:pPr>
            <a:fld id="{12497F21-E1D8-4690-B84C-C92D6C7638D3}" type="slidenum">
              <a:rPr kumimoji="0" lang="en-US" b="0" i="0" u="none" strike="noStrike" kern="1200" cap="none" spc="0" normalizeH="0" baseline="0" noProof="0">
                <a:ln>
                  <a:noFill/>
                </a:ln>
                <a:solidFill>
                  <a:schemeClr val="tx1"/>
                </a:solidFill>
                <a:effectLst/>
                <a:uLnTx/>
                <a:uFillTx/>
                <a:latin typeface="Calibri"/>
                <a:ea typeface="+mn-ea"/>
                <a:cs typeface="+mn-cs"/>
              </a:rPr>
              <a:pPr marL="0" marR="0" lvl="0" indent="0" defTabSz="914400" rtl="0" eaLnBrk="1" fontAlgn="auto" latinLnBrk="0" hangingPunct="1">
                <a:spcBef>
                  <a:spcPts val="0"/>
                </a:spcBef>
                <a:spcAft>
                  <a:spcPts val="600"/>
                </a:spcAft>
                <a:buClrTx/>
                <a:buSzTx/>
                <a:buFontTx/>
                <a:buNone/>
                <a:tabLst/>
                <a:defRPr/>
              </a:pPr>
              <a:t>30</a:t>
            </a:fld>
            <a:endParaRPr kumimoji="0" lang="en-US" b="0" i="0" u="none" strike="noStrike" kern="1200" cap="none" spc="0" normalizeH="0" baseline="0" noProof="0">
              <a:ln>
                <a:noFill/>
              </a:ln>
              <a:solidFill>
                <a:schemeClr val="tx1"/>
              </a:solidFill>
              <a:effectLst/>
              <a:uLnTx/>
              <a:uFillTx/>
              <a:latin typeface="Calibri"/>
              <a:ea typeface="+mn-ea"/>
              <a:cs typeface="+mn-cs"/>
            </a:endParaRPr>
          </a:p>
        </p:txBody>
      </p:sp>
      <p:graphicFrame>
        <p:nvGraphicFramePr>
          <p:cNvPr id="17" name="Content Placeholder 2">
            <a:extLst>
              <a:ext uri="{FF2B5EF4-FFF2-40B4-BE49-F238E27FC236}">
                <a16:creationId xmlns:a16="http://schemas.microsoft.com/office/drawing/2014/main" id="{F1E642EC-85D0-E8C8-CAA3-9D46E840C76E}"/>
              </a:ext>
            </a:extLst>
          </p:cNvPr>
          <p:cNvGraphicFramePr>
            <a:graphicFrameLocks noGrp="1"/>
          </p:cNvGraphicFramePr>
          <p:nvPr>
            <p:ph idx="1"/>
            <p:extLst>
              <p:ext uri="{D42A27DB-BD31-4B8C-83A1-F6EECF244321}">
                <p14:modId xmlns:p14="http://schemas.microsoft.com/office/powerpoint/2010/main" val="792086885"/>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32044285"/>
      </p:ext>
    </p:extLst>
  </p:cSld>
  <p:clrMapOvr>
    <a:overrideClrMapping bg1="dk1" tx1="lt1" bg2="dk2" tx2="lt2" accent1="accent1" accent2="accent2" accent3="accent3" accent4="accent4" accent5="accent5" accent6="accent6" hlink="hlink" folHlink="folHlink"/>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2" name="Rectangle 61">
            <a:extLst>
              <a:ext uri="{FF2B5EF4-FFF2-40B4-BE49-F238E27FC236}">
                <a16:creationId xmlns:a16="http://schemas.microsoft.com/office/drawing/2014/main" id="{4F7EBAE4-9945-4473-9E34-B2C66EA0F0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Title 1">
            <a:extLst>
              <a:ext uri="{FF2B5EF4-FFF2-40B4-BE49-F238E27FC236}">
                <a16:creationId xmlns:a16="http://schemas.microsoft.com/office/drawing/2014/main" id="{97800A2F-E042-C72E-7672-D9BC892D83D4}"/>
              </a:ext>
            </a:extLst>
          </p:cNvPr>
          <p:cNvSpPr>
            <a:spLocks noGrp="1"/>
          </p:cNvSpPr>
          <p:nvPr>
            <p:ph type="title"/>
          </p:nvPr>
        </p:nvSpPr>
        <p:spPr>
          <a:xfrm>
            <a:off x="838200" y="365125"/>
            <a:ext cx="5393361" cy="1325563"/>
          </a:xfrm>
        </p:spPr>
        <p:txBody>
          <a:bodyPr>
            <a:normAutofit/>
          </a:bodyPr>
          <a:lstStyle/>
          <a:p>
            <a:r>
              <a:rPr lang="en-US" b="1"/>
              <a:t>My Basic Principles!</a:t>
            </a:r>
          </a:p>
        </p:txBody>
      </p:sp>
      <p:pic>
        <p:nvPicPr>
          <p:cNvPr id="19" name="Picture 7">
            <a:extLst>
              <a:ext uri="{FF2B5EF4-FFF2-40B4-BE49-F238E27FC236}">
                <a16:creationId xmlns:a16="http://schemas.microsoft.com/office/drawing/2014/main" id="{1FE564C2-2041-4389-1073-FFB079E94FA9}"/>
              </a:ext>
            </a:extLst>
          </p:cNvPr>
          <p:cNvPicPr>
            <a:picLocks noChangeAspect="1"/>
          </p:cNvPicPr>
          <p:nvPr/>
        </p:nvPicPr>
        <p:blipFill rotWithShape="1">
          <a:blip r:embed="rId2"/>
          <a:srcRect l="24792" r="18960" b="2"/>
          <a:stretch/>
        </p:blipFill>
        <p:spPr>
          <a:xfrm>
            <a:off x="6374920" y="758514"/>
            <a:ext cx="5122238" cy="5122238"/>
          </a:xfrm>
          <a:custGeom>
            <a:avLst/>
            <a:gdLst/>
            <a:ahLst/>
            <a:cxnLst/>
            <a:rect l="l" t="t" r="r" b="b"/>
            <a:pathLst>
              <a:path w="2663168" h="2663168">
                <a:moveTo>
                  <a:pt x="1331584" y="0"/>
                </a:moveTo>
                <a:cubicBezTo>
                  <a:pt x="2066998" y="0"/>
                  <a:pt x="2663168" y="596170"/>
                  <a:pt x="2663168" y="1331584"/>
                </a:cubicBezTo>
                <a:cubicBezTo>
                  <a:pt x="2663168" y="2066998"/>
                  <a:pt x="2066998" y="2663168"/>
                  <a:pt x="1331584" y="2663168"/>
                </a:cubicBezTo>
                <a:cubicBezTo>
                  <a:pt x="596170" y="2663168"/>
                  <a:pt x="0" y="2066998"/>
                  <a:pt x="0" y="1331584"/>
                </a:cubicBezTo>
                <a:cubicBezTo>
                  <a:pt x="0" y="596170"/>
                  <a:pt x="596170" y="0"/>
                  <a:pt x="1331584" y="0"/>
                </a:cubicBezTo>
                <a:close/>
              </a:path>
            </a:pathLst>
          </a:custGeom>
        </p:spPr>
      </p:pic>
      <p:sp>
        <p:nvSpPr>
          <p:cNvPr id="4" name="Slide Number Placeholder 3">
            <a:extLst>
              <a:ext uri="{FF2B5EF4-FFF2-40B4-BE49-F238E27FC236}">
                <a16:creationId xmlns:a16="http://schemas.microsoft.com/office/drawing/2014/main" id="{559F91A7-CD0D-BCAC-7198-11F3CCBB1504}"/>
              </a:ext>
            </a:extLst>
          </p:cNvPr>
          <p:cNvSpPr>
            <a:spLocks noGrp="1"/>
          </p:cNvSpPr>
          <p:nvPr>
            <p:ph type="sldNum" sz="quarter" idx="12"/>
          </p:nvPr>
        </p:nvSpPr>
        <p:spPr>
          <a:xfrm>
            <a:off x="8610600" y="6356349"/>
            <a:ext cx="2743200" cy="365125"/>
          </a:xfrm>
        </p:spPr>
        <p:txBody>
          <a:bodyPr>
            <a:normAutofit/>
          </a:bodyPr>
          <a:lstStyle/>
          <a:p>
            <a:pPr marL="0" marR="0" lvl="0" indent="0" defTabSz="914400" rtl="0" eaLnBrk="1" fontAlgn="auto" latinLnBrk="0" hangingPunct="1">
              <a:spcBef>
                <a:spcPts val="0"/>
              </a:spcBef>
              <a:spcAft>
                <a:spcPts val="600"/>
              </a:spcAft>
              <a:buClrTx/>
              <a:buSzTx/>
              <a:buFontTx/>
              <a:buNone/>
              <a:tabLst/>
              <a:defRPr/>
            </a:pPr>
            <a:fld id="{12497F21-E1D8-4690-B84C-C92D6C7638D3}" type="slidenum">
              <a:rPr kumimoji="0" lang="en-US" b="0" i="0" u="none" strike="noStrike" kern="1200" cap="none" spc="0" normalizeH="0" baseline="0" noProof="0">
                <a:ln>
                  <a:noFill/>
                </a:ln>
                <a:effectLst/>
                <a:uLnTx/>
                <a:uFillTx/>
                <a:latin typeface="Calibri"/>
                <a:ea typeface="+mn-ea"/>
                <a:cs typeface="+mn-cs"/>
              </a:rPr>
              <a:pPr marL="0" marR="0" lvl="0" indent="0" defTabSz="914400" rtl="0" eaLnBrk="1" fontAlgn="auto" latinLnBrk="0" hangingPunct="1">
                <a:spcBef>
                  <a:spcPts val="0"/>
                </a:spcBef>
                <a:spcAft>
                  <a:spcPts val="600"/>
                </a:spcAft>
                <a:buClrTx/>
                <a:buSzTx/>
                <a:buFontTx/>
                <a:buNone/>
                <a:tabLst/>
                <a:defRPr/>
              </a:pPr>
              <a:t>31</a:t>
            </a:fld>
            <a:endParaRPr kumimoji="0" lang="en-US" b="0" i="0" u="none" strike="noStrike" kern="1200" cap="none" spc="0" normalizeH="0" baseline="0" noProof="0">
              <a:ln>
                <a:noFill/>
              </a:ln>
              <a:effectLst/>
              <a:uLnTx/>
              <a:uFillTx/>
              <a:latin typeface="Calibri"/>
              <a:ea typeface="+mn-ea"/>
              <a:cs typeface="+mn-cs"/>
            </a:endParaRPr>
          </a:p>
        </p:txBody>
      </p:sp>
      <p:sp>
        <p:nvSpPr>
          <p:cNvPr id="64" name="!!Arc">
            <a:extLst>
              <a:ext uri="{FF2B5EF4-FFF2-40B4-BE49-F238E27FC236}">
                <a16:creationId xmlns:a16="http://schemas.microsoft.com/office/drawing/2014/main" id="{70BEB1E7-2F88-40BC-B73D-42E5B6F80B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189197" flipV="1">
            <a:off x="6261882" y="687822"/>
            <a:ext cx="5471147" cy="5471147"/>
          </a:xfrm>
          <a:prstGeom prst="arc">
            <a:avLst>
              <a:gd name="adj1" fmla="val 16200000"/>
              <a:gd name="adj2" fmla="val 20093138"/>
            </a:avLst>
          </a:prstGeom>
          <a:ln w="127000" cap="rnd">
            <a:solidFill>
              <a:schemeClr val="accent4">
                <a:alpha val="95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66" name="!!Oval">
            <a:extLst>
              <a:ext uri="{FF2B5EF4-FFF2-40B4-BE49-F238E27FC236}">
                <a16:creationId xmlns:a16="http://schemas.microsoft.com/office/drawing/2014/main" id="{A7B99495-F43F-4D80-A44F-2CB4764EB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48561" y="921125"/>
            <a:ext cx="791021" cy="76956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aphicFrame>
        <p:nvGraphicFramePr>
          <p:cNvPr id="6" name="Content Placeholder 2">
            <a:extLst>
              <a:ext uri="{FF2B5EF4-FFF2-40B4-BE49-F238E27FC236}">
                <a16:creationId xmlns:a16="http://schemas.microsoft.com/office/drawing/2014/main" id="{A4E71362-3849-ED41-B6A7-717F0606D175}"/>
              </a:ext>
            </a:extLst>
          </p:cNvPr>
          <p:cNvGraphicFramePr>
            <a:graphicFrameLocks noGrp="1"/>
          </p:cNvGraphicFramePr>
          <p:nvPr>
            <p:ph idx="1"/>
            <p:extLst>
              <p:ext uri="{D42A27DB-BD31-4B8C-83A1-F6EECF244321}">
                <p14:modId xmlns:p14="http://schemas.microsoft.com/office/powerpoint/2010/main" val="3970489684"/>
              </p:ext>
            </p:extLst>
          </p:nvPr>
        </p:nvGraphicFramePr>
        <p:xfrm>
          <a:off x="838200" y="1825625"/>
          <a:ext cx="5393361"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91432086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060E99-0812-2813-B50A-CE1BBA4D280B}"/>
              </a:ext>
            </a:extLst>
          </p:cNvPr>
          <p:cNvSpPr>
            <a:spLocks noGrp="1"/>
          </p:cNvSpPr>
          <p:nvPr>
            <p:ph type="title"/>
          </p:nvPr>
        </p:nvSpPr>
        <p:spPr>
          <a:xfrm>
            <a:off x="876693" y="741391"/>
            <a:ext cx="4597747" cy="1616203"/>
          </a:xfrm>
        </p:spPr>
        <p:txBody>
          <a:bodyPr vert="horz" lIns="91440" tIns="45720" rIns="91440" bIns="45720" rtlCol="0" anchor="b">
            <a:normAutofit/>
          </a:bodyPr>
          <a:lstStyle/>
          <a:p>
            <a:r>
              <a:rPr lang="en-US" sz="3200" b="1" i="1" kern="1200">
                <a:solidFill>
                  <a:schemeClr val="tx1"/>
                </a:solidFill>
                <a:latin typeface="+mj-lt"/>
                <a:ea typeface="+mj-ea"/>
                <a:cs typeface="+mj-cs"/>
              </a:rPr>
              <a:t>PODCAST: LEADERSHIP MASTERCLASS SERIES</a:t>
            </a:r>
            <a:br>
              <a:rPr lang="en-US" sz="3200" b="1" i="1" kern="1200">
                <a:solidFill>
                  <a:schemeClr val="tx1"/>
                </a:solidFill>
                <a:latin typeface="+mj-lt"/>
                <a:ea typeface="+mj-ea"/>
                <a:cs typeface="+mj-cs"/>
              </a:rPr>
            </a:br>
            <a:r>
              <a:rPr lang="en-US" sz="3200" b="1" i="1" kern="1200">
                <a:solidFill>
                  <a:schemeClr val="tx1"/>
                </a:solidFill>
                <a:latin typeface="+mj-lt"/>
                <a:ea typeface="+mj-ea"/>
                <a:cs typeface="+mj-cs"/>
              </a:rPr>
              <a:t>ADDED TO:</a:t>
            </a:r>
          </a:p>
        </p:txBody>
      </p:sp>
      <p:sp>
        <p:nvSpPr>
          <p:cNvPr id="7" name="TextBox 6">
            <a:extLst>
              <a:ext uri="{FF2B5EF4-FFF2-40B4-BE49-F238E27FC236}">
                <a16:creationId xmlns:a16="http://schemas.microsoft.com/office/drawing/2014/main" id="{A3E8976B-549D-B6CD-9ED9-D2B79069098F}"/>
              </a:ext>
            </a:extLst>
          </p:cNvPr>
          <p:cNvSpPr txBox="1"/>
          <p:nvPr/>
        </p:nvSpPr>
        <p:spPr>
          <a:xfrm>
            <a:off x="876693" y="2533476"/>
            <a:ext cx="4597746" cy="3447832"/>
          </a:xfrm>
          <a:prstGeom prst="rect">
            <a:avLst/>
          </a:prstGeom>
        </p:spPr>
        <p:txBody>
          <a:bodyPr vert="horz" lIns="91440" tIns="45720" rIns="91440" bIns="45720" rtlCol="0" anchor="t">
            <a:normAutofit/>
          </a:bodyPr>
          <a:lstStyle/>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MINISTRY</a:t>
            </a: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EVENTS</a:t>
            </a: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CHURCH WEBSITE</a:t>
            </a: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hlinkClick r:id="rId2"/>
              </a:rPr>
              <a:t>www.stsbc.org</a:t>
            </a:r>
            <a:endPar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PODCAST WEBSITE</a:t>
            </a: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hlinkClick r:id="rId3"/>
              </a:rPr>
              <a:t>www.thwwp.com</a:t>
            </a: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 name="Content Placeholder 4">
            <a:extLst>
              <a:ext uri="{FF2B5EF4-FFF2-40B4-BE49-F238E27FC236}">
                <a16:creationId xmlns:a16="http://schemas.microsoft.com/office/drawing/2014/main" id="{613489A7-BC2F-5CFB-7EA0-A9CF6ADAB2B3}"/>
              </a:ext>
            </a:extLst>
          </p:cNvPr>
          <p:cNvPicPr>
            <a:picLocks noGrp="1" noChangeAspect="1"/>
          </p:cNvPicPr>
          <p:nvPr>
            <p:ph idx="1"/>
          </p:nvPr>
        </p:nvPicPr>
        <p:blipFill rotWithShape="1">
          <a:blip r:embed="rId4"/>
          <a:srcRect t="3062" r="4" b="4"/>
          <a:stretch/>
        </p:blipFill>
        <p:spPr>
          <a:xfrm>
            <a:off x="6151395" y="867064"/>
            <a:ext cx="5208273" cy="5048790"/>
          </a:xfrm>
          <a:prstGeom prst="rect">
            <a:avLst/>
          </a:prstGeom>
        </p:spPr>
      </p:pic>
      <p:grpSp>
        <p:nvGrpSpPr>
          <p:cNvPr id="81" name="Group 80">
            <a:extLst>
              <a:ext uri="{FF2B5EF4-FFF2-40B4-BE49-F238E27FC236}">
                <a16:creationId xmlns:a16="http://schemas.microsoft.com/office/drawing/2014/main" id="{1FD67D68-9B83-C338-8342-3348D8F2234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025" y="6737718"/>
            <a:ext cx="12207200" cy="123363"/>
            <a:chOff x="-5025" y="6737718"/>
            <a:chExt cx="12207200" cy="123363"/>
          </a:xfrm>
        </p:grpSpPr>
        <p:sp>
          <p:nvSpPr>
            <p:cNvPr id="66" name="Rectangle 65">
              <a:extLst>
                <a:ext uri="{FF2B5EF4-FFF2-40B4-BE49-F238E27FC236}">
                  <a16:creationId xmlns:a16="http://schemas.microsoft.com/office/drawing/2014/main" id="{1E397F34-6B84-0D3B-0F29-B1D134B3B8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a:off x="6036894" y="695800"/>
              <a:ext cx="123362" cy="12207199"/>
            </a:xfrm>
            <a:prstGeom prst="rect">
              <a:avLst/>
            </a:prstGeom>
            <a:gradFill>
              <a:gsLst>
                <a:gs pos="0">
                  <a:schemeClr val="accent5"/>
                </a:gs>
                <a:gs pos="100000">
                  <a:schemeClr val="accent2"/>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2" name="Rectangle 81">
              <a:extLst>
                <a:ext uri="{FF2B5EF4-FFF2-40B4-BE49-F238E27FC236}">
                  <a16:creationId xmlns:a16="http://schemas.microsoft.com/office/drawing/2014/main" id="{9BD98075-BFC1-BE9C-7FB7-23FE55E4339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9176406" y="3835311"/>
              <a:ext cx="123362" cy="5928176"/>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319859319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91E5A9A7-95C6-4F4F-B00E-C82E07FE6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5" name="Rectangle 74">
            <a:extLst>
              <a:ext uri="{FF2B5EF4-FFF2-40B4-BE49-F238E27FC236}">
                <a16:creationId xmlns:a16="http://schemas.microsoft.com/office/drawing/2014/main" id="{D07DD2DE-F619-49DD-B5E7-03A290FF4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8495" y="2660473"/>
            <a:ext cx="4355594" cy="4038603"/>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a:extLst>
              <a:ext uri="{FF2B5EF4-FFF2-40B4-BE49-F238E27FC236}">
                <a16:creationId xmlns:a16="http://schemas.microsoft.com/office/drawing/2014/main" id="{85149191-5F60-4A28-AAFF-039F96B0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80882" y="1638085"/>
            <a:ext cx="6857572" cy="358140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9" name="Freeform: Shape 78">
            <a:extLst>
              <a:ext uri="{FF2B5EF4-FFF2-40B4-BE49-F238E27FC236}">
                <a16:creationId xmlns:a16="http://schemas.microsoft.com/office/drawing/2014/main" id="{F8260ED5-17F7-4158-B241-D51DD4CF1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4EAB4942-0438-7CC2-DF80-DBA89D6E8071}"/>
              </a:ext>
            </a:extLst>
          </p:cNvPr>
          <p:cNvSpPr>
            <a:spLocks noGrp="1"/>
          </p:cNvSpPr>
          <p:nvPr>
            <p:ph type="title"/>
          </p:nvPr>
        </p:nvSpPr>
        <p:spPr>
          <a:xfrm>
            <a:off x="660041" y="2767106"/>
            <a:ext cx="2880828" cy="3071906"/>
          </a:xfrm>
        </p:spPr>
        <p:txBody>
          <a:bodyPr vert="horz" lIns="91440" tIns="45720" rIns="91440" bIns="45720" rtlCol="0" anchor="t">
            <a:normAutofit/>
          </a:bodyPr>
          <a:lstStyle/>
          <a:p>
            <a:pPr marL="228600" marR="0" lvl="0" indent="-228600" fontAlgn="auto">
              <a:spcAft>
                <a:spcPts val="0"/>
              </a:spcAft>
              <a:tabLst/>
              <a:defRPr/>
            </a:pPr>
            <a:r>
              <a:rPr kumimoji="0" lang="en-US" sz="3400" b="1" i="0" u="none" strike="noStrike" kern="1200" cap="none" spc="0" normalizeH="0" baseline="0" noProof="0">
                <a:ln>
                  <a:noFill/>
                </a:ln>
                <a:solidFill>
                  <a:srgbClr val="FFFFFF"/>
                </a:solidFill>
                <a:effectLst/>
                <a:uLnTx/>
                <a:uFillTx/>
                <a:latin typeface="+mj-lt"/>
                <a:ea typeface="+mj-ea"/>
                <a:cs typeface="+mj-cs"/>
              </a:rPr>
              <a:t>“BE THE CHANGE YOU WANT TO SEE IN THE WORLD”</a:t>
            </a:r>
            <a:br>
              <a:rPr kumimoji="0" lang="en-US" sz="3400" b="1" i="0" u="none" strike="noStrike" kern="1200" cap="none" spc="0" normalizeH="0" baseline="0" noProof="0">
                <a:ln>
                  <a:noFill/>
                </a:ln>
                <a:solidFill>
                  <a:srgbClr val="FFFFFF"/>
                </a:solidFill>
                <a:effectLst/>
                <a:uLnTx/>
                <a:uFillTx/>
                <a:latin typeface="+mj-lt"/>
                <a:ea typeface="+mj-ea"/>
                <a:cs typeface="+mj-cs"/>
              </a:rPr>
            </a:br>
            <a:endParaRPr lang="en-US" sz="3400" kern="1200">
              <a:solidFill>
                <a:srgbClr val="FFFFFF"/>
              </a:solidFill>
              <a:latin typeface="+mj-lt"/>
              <a:ea typeface="+mj-ea"/>
              <a:cs typeface="+mj-cs"/>
            </a:endParaRPr>
          </a:p>
        </p:txBody>
      </p:sp>
      <p:pic>
        <p:nvPicPr>
          <p:cNvPr id="5" name="Content Placeholder 4" descr="The planet earth taken from the outer space">
            <a:extLst>
              <a:ext uri="{FF2B5EF4-FFF2-40B4-BE49-F238E27FC236}">
                <a16:creationId xmlns:a16="http://schemas.microsoft.com/office/drawing/2014/main" id="{B630507D-FD4F-372C-C9E7-937E40694A39}"/>
              </a:ext>
            </a:extLst>
          </p:cNvPr>
          <p:cNvPicPr>
            <a:picLocks noGrp="1" noChangeAspect="1"/>
          </p:cNvPicPr>
          <p:nvPr>
            <p:ph idx="1"/>
          </p:nvPr>
        </p:nvPicPr>
        <p:blipFill rotWithShape="1">
          <a:blip r:embed="rId2"/>
          <a:srcRect l="15078" r="5987"/>
          <a:stretch/>
        </p:blipFill>
        <p:spPr>
          <a:xfrm>
            <a:off x="4532327" y="467208"/>
            <a:ext cx="7165949" cy="5923584"/>
          </a:xfrm>
          <a:prstGeom prst="rect">
            <a:avLst/>
          </a:prstGeom>
        </p:spPr>
      </p:pic>
    </p:spTree>
    <p:extLst>
      <p:ext uri="{BB962C8B-B14F-4D97-AF65-F5344CB8AC3E}">
        <p14:creationId xmlns:p14="http://schemas.microsoft.com/office/powerpoint/2010/main" val="61844084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a:spLocks noGrp="1" noChangeArrowheads="1"/>
          </p:cNvSpPr>
          <p:nvPr>
            <p:ph type="ctrTitle"/>
          </p:nvPr>
        </p:nvSpPr>
        <p:spPr>
          <a:xfrm>
            <a:off x="504202" y="990600"/>
            <a:ext cx="9477998" cy="1524000"/>
          </a:xfrm>
        </p:spPr>
        <p:txBody>
          <a:bodyPr>
            <a:noAutofit/>
          </a:bodyPr>
          <a:lstStyle/>
          <a:p>
            <a:pPr algn="l"/>
            <a:r>
              <a:rPr lang="en-US" sz="4800" b="1" i="1" kern="0" dirty="0">
                <a:solidFill>
                  <a:srgbClr val="27483F"/>
                </a:solidFill>
                <a:latin typeface="Garamond" panose="02020404030301010803" pitchFamily="18" charset="0"/>
              </a:rPr>
              <a:t>“LEADERSHIP MASTERCLASS”</a:t>
            </a:r>
          </a:p>
        </p:txBody>
      </p:sp>
      <p:cxnSp>
        <p:nvCxnSpPr>
          <p:cNvPr id="9" name="Straight Connector 8"/>
          <p:cNvCxnSpPr>
            <a:cxnSpLocks/>
          </p:cNvCxnSpPr>
          <p:nvPr/>
        </p:nvCxnSpPr>
        <p:spPr>
          <a:xfrm>
            <a:off x="1981201" y="2438400"/>
            <a:ext cx="8393393" cy="0"/>
          </a:xfrm>
          <a:prstGeom prst="line">
            <a:avLst/>
          </a:prstGeom>
          <a:ln w="15875">
            <a:solidFill>
              <a:srgbClr val="27483F"/>
            </a:solidFill>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7391400" y="0"/>
            <a:ext cx="1219200" cy="1524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 name="Rectangle 11"/>
          <p:cNvSpPr/>
          <p:nvPr/>
        </p:nvSpPr>
        <p:spPr>
          <a:xfrm>
            <a:off x="8382000" y="0"/>
            <a:ext cx="1219200" cy="152400"/>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Rectangle 12"/>
          <p:cNvSpPr/>
          <p:nvPr/>
        </p:nvSpPr>
        <p:spPr>
          <a:xfrm>
            <a:off x="9448800" y="0"/>
            <a:ext cx="1219200" cy="152400"/>
          </a:xfrm>
          <a:prstGeom prst="rect">
            <a:avLst/>
          </a:prstGeom>
          <a:solidFill>
            <a:srgbClr val="2D87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prstClr val="white"/>
                </a:solidFill>
                <a:effectLst/>
                <a:uLnTx/>
                <a:uFillTx/>
                <a:latin typeface="Century Gothic" panose="020B0502020202020204" pitchFamily="34" charset="0"/>
                <a:ea typeface="+mn-ea"/>
                <a:cs typeface="Browallia New" panose="020B0604020202020204" pitchFamily="34" charset="-34"/>
              </a:rPr>
              <a:t> </a:t>
            </a:r>
          </a:p>
        </p:txBody>
      </p:sp>
      <p:sp>
        <p:nvSpPr>
          <p:cNvPr id="17" name="TextBox 16"/>
          <p:cNvSpPr txBox="1"/>
          <p:nvPr/>
        </p:nvSpPr>
        <p:spPr>
          <a:xfrm>
            <a:off x="526523" y="2435657"/>
            <a:ext cx="11687798" cy="430887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a:ln>
                  <a:noFill/>
                </a:ln>
                <a:solidFill>
                  <a:srgbClr val="30511F"/>
                </a:solidFill>
                <a:effectLst/>
                <a:uLnTx/>
                <a:uFillTx/>
                <a:latin typeface="Garamond" panose="02020404030301010803" pitchFamily="18" charset="0"/>
                <a:ea typeface="+mn-ea"/>
                <a:cs typeface="+mn-cs"/>
              </a:rPr>
              <a:t>STROKE: PREVENTION,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a:ln>
                  <a:noFill/>
                </a:ln>
                <a:solidFill>
                  <a:srgbClr val="30511F"/>
                </a:solidFill>
                <a:effectLst/>
                <a:uLnTx/>
                <a:uFillTx/>
                <a:latin typeface="Garamond" panose="02020404030301010803" pitchFamily="18" charset="0"/>
                <a:ea typeface="+mn-ea"/>
                <a:cs typeface="+mn-cs"/>
              </a:rPr>
              <a:t>TREATMENT, RECOVERY!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0" cap="none" spc="0" normalizeH="0" baseline="0" noProof="0" dirty="0">
              <a:ln>
                <a:noFill/>
              </a:ln>
              <a:solidFill>
                <a:srgbClr val="30511F"/>
              </a:solidFill>
              <a:effectLst/>
              <a:uLnTx/>
              <a:uFillTx/>
              <a:latin typeface="Garamond" panose="02020404030301010803"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30511F"/>
                </a:solidFill>
                <a:effectLst/>
                <a:uLnTx/>
                <a:uFillTx/>
                <a:latin typeface="Garamond" panose="02020404030301010803" pitchFamily="18" charset="0"/>
                <a:ea typeface="+mn-ea"/>
                <a:cs typeface="+mn-cs"/>
              </a:rPr>
              <a:t>William T. Choctaw, MD, JD.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30511F"/>
                </a:solidFill>
                <a:effectLst/>
                <a:uLnTx/>
                <a:uFillTx/>
                <a:latin typeface="Garamond" panose="02020404030301010803" pitchFamily="18" charset="0"/>
                <a:ea typeface="+mn-ea"/>
                <a:cs typeface="+mn-cs"/>
              </a:rPr>
              <a:t>Podcast Host, </a:t>
            </a:r>
            <a:r>
              <a:rPr kumimoji="0" lang="en-US" sz="2400" b="1" i="0" u="none" strike="noStrike" kern="1200" cap="none" spc="0" normalizeH="0" baseline="0" noProof="0" dirty="0">
                <a:ln>
                  <a:noFill/>
                </a:ln>
                <a:solidFill>
                  <a:srgbClr val="30511F"/>
                </a:solidFill>
                <a:effectLst/>
                <a:uLnTx/>
                <a:uFillTx/>
                <a:latin typeface="Garamond" panose="02020404030301010803" pitchFamily="18" charset="0"/>
                <a:ea typeface="+mn-ea"/>
                <a:cs typeface="+mn-cs"/>
                <a:hlinkClick r:id="rId3"/>
              </a:rPr>
              <a:t>www.thwwp.com</a:t>
            </a:r>
            <a:r>
              <a:rPr kumimoji="0" lang="en-US" sz="2400" b="1" i="0" u="none" strike="noStrike" kern="1200" cap="none" spc="0" normalizeH="0" baseline="0" noProof="0" dirty="0">
                <a:ln>
                  <a:noFill/>
                </a:ln>
                <a:solidFill>
                  <a:srgbClr val="30511F"/>
                </a:solidFill>
                <a:effectLst/>
                <a:uLnTx/>
                <a:uFillTx/>
                <a:latin typeface="Garamond" panose="02020404030301010803" pitchFamily="18"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a:ln>
                  <a:noFill/>
                </a:ln>
                <a:solidFill>
                  <a:srgbClr val="30511F"/>
                </a:solidFill>
                <a:effectLst/>
                <a:uLnTx/>
                <a:uFillTx/>
                <a:latin typeface="Garamond" panose="02020404030301010803" pitchFamily="18" charset="0"/>
                <a:ea typeface="+mn-ea"/>
                <a:cs typeface="+mn-cs"/>
              </a:rPr>
              <a:t>President, Choctaw Medical Group, Inc.,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a:ln>
                  <a:noFill/>
                </a:ln>
                <a:solidFill>
                  <a:srgbClr val="30511F"/>
                </a:solidFill>
                <a:effectLst/>
                <a:uLnTx/>
                <a:uFillTx/>
                <a:latin typeface="Garamond" panose="02020404030301010803" pitchFamily="18" charset="0"/>
                <a:ea typeface="+mn-ea"/>
                <a:cs typeface="+mn-cs"/>
              </a:rPr>
              <a:t>Chief Transformation Officer, Emeritus, Citrus Valley Health Partners,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a:ln>
                  <a:noFill/>
                </a:ln>
                <a:solidFill>
                  <a:srgbClr val="30511F"/>
                </a:solidFill>
                <a:effectLst/>
                <a:uLnTx/>
                <a:uFillTx/>
                <a:latin typeface="Garamond" panose="02020404030301010803" pitchFamily="18" charset="0"/>
                <a:ea typeface="+mn-ea"/>
                <a:cs typeface="+mn-cs"/>
              </a:rPr>
              <a:t>Former Hospital Surveyor, The Joint Commission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1" i="1" u="none" strike="noStrike" kern="1200" cap="none" spc="0" normalizeH="0" baseline="0" noProof="0" dirty="0">
              <a:ln>
                <a:noFill/>
              </a:ln>
              <a:solidFill>
                <a:srgbClr val="30511F"/>
              </a:solidFill>
              <a:effectLst/>
              <a:uLnTx/>
              <a:uFillTx/>
              <a:latin typeface="Garamond" panose="02020404030301010803"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1" u="none" strike="noStrike" kern="1200" cap="none" spc="0" normalizeH="0" baseline="0" noProof="0" dirty="0">
              <a:ln>
                <a:noFill/>
              </a:ln>
              <a:solidFill>
                <a:srgbClr val="30511F"/>
              </a:solidFill>
              <a:effectLst/>
              <a:uLnTx/>
              <a:uFillTx/>
              <a:latin typeface="Garamond" panose="02020404030301010803" pitchFamily="18" charset="0"/>
              <a:ea typeface="+mn-ea"/>
              <a:cs typeface="+mn-cs"/>
            </a:endParaRPr>
          </a:p>
        </p:txBody>
      </p:sp>
      <p:sp>
        <p:nvSpPr>
          <p:cNvPr id="19" name="Rectangle 18"/>
          <p:cNvSpPr/>
          <p:nvPr/>
        </p:nvSpPr>
        <p:spPr>
          <a:xfrm>
            <a:off x="608917" y="6700521"/>
            <a:ext cx="1219200" cy="1524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0" name="Rectangle 19"/>
          <p:cNvSpPr/>
          <p:nvPr/>
        </p:nvSpPr>
        <p:spPr>
          <a:xfrm>
            <a:off x="1828117" y="6705600"/>
            <a:ext cx="1219200" cy="152400"/>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4" name="Rectangle 23"/>
          <p:cNvSpPr/>
          <p:nvPr/>
        </p:nvSpPr>
        <p:spPr>
          <a:xfrm>
            <a:off x="2971801" y="6705600"/>
            <a:ext cx="1219200" cy="152400"/>
          </a:xfrm>
          <a:prstGeom prst="rect">
            <a:avLst/>
          </a:prstGeom>
          <a:solidFill>
            <a:srgbClr val="2D87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prstClr val="white"/>
                </a:solidFill>
                <a:effectLst/>
                <a:uLnTx/>
                <a:uFillTx/>
                <a:latin typeface="Browallia New" panose="020B0604020202020204" pitchFamily="34" charset="-34"/>
                <a:ea typeface="+mn-ea"/>
                <a:cs typeface="Browallia New" panose="020B0604020202020204" pitchFamily="34" charset="-34"/>
              </a:rPr>
              <a:t>  </a:t>
            </a:r>
          </a:p>
        </p:txBody>
      </p:sp>
      <p:sp>
        <p:nvSpPr>
          <p:cNvPr id="25" name="Slide Number Placeholder 1"/>
          <p:cNvSpPr>
            <a:spLocks noGrp="1"/>
          </p:cNvSpPr>
          <p:nvPr>
            <p:ph type="sldNum" sz="quarter" idx="12"/>
          </p:nvPr>
        </p:nvSpPr>
        <p:spPr>
          <a:xfrm>
            <a:off x="8001000" y="6356351"/>
            <a:ext cx="21336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497F21-E1D8-4690-B84C-C92D6C7638D3}"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01000" y="2961102"/>
            <a:ext cx="3966321" cy="2218495"/>
          </a:xfrm>
          <a:prstGeom prst="rect">
            <a:avLst/>
          </a:prstGeom>
        </p:spPr>
      </p:pic>
    </p:spTree>
    <p:extLst>
      <p:ext uri="{BB962C8B-B14F-4D97-AF65-F5344CB8AC3E}">
        <p14:creationId xmlns:p14="http://schemas.microsoft.com/office/powerpoint/2010/main" val="31517395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492FCE-8ED5-F0EB-FA7F-11927A6F9210}"/>
              </a:ext>
            </a:extLst>
          </p:cNvPr>
          <p:cNvSpPr>
            <a:spLocks noGrp="1"/>
          </p:cNvSpPr>
          <p:nvPr>
            <p:ph type="title"/>
          </p:nvPr>
        </p:nvSpPr>
        <p:spPr>
          <a:xfrm>
            <a:off x="481011" y="327025"/>
            <a:ext cx="5324477" cy="1630363"/>
          </a:xfrm>
        </p:spPr>
        <p:txBody>
          <a:bodyPr anchor="b">
            <a:normAutofit/>
          </a:bodyPr>
          <a:lstStyle/>
          <a:p>
            <a:r>
              <a:rPr lang="en-US" sz="3600" b="1" dirty="0"/>
              <a:t>DEFINITION</a:t>
            </a:r>
          </a:p>
        </p:txBody>
      </p:sp>
      <p:pic>
        <p:nvPicPr>
          <p:cNvPr id="6" name="Picture 5">
            <a:extLst>
              <a:ext uri="{FF2B5EF4-FFF2-40B4-BE49-F238E27FC236}">
                <a16:creationId xmlns:a16="http://schemas.microsoft.com/office/drawing/2014/main" id="{BC289B5F-3BEF-A655-7E46-81B5E40DF417}"/>
              </a:ext>
            </a:extLst>
          </p:cNvPr>
          <p:cNvPicPr>
            <a:picLocks noChangeAspect="1"/>
          </p:cNvPicPr>
          <p:nvPr/>
        </p:nvPicPr>
        <p:blipFill>
          <a:blip r:embed="rId2"/>
          <a:srcRect l="21803" r="17587" b="-2"/>
          <a:stretch/>
        </p:blipFill>
        <p:spPr>
          <a:xfrm>
            <a:off x="5966355" y="1"/>
            <a:ext cx="6225645" cy="6856412"/>
          </a:xfrm>
          <a:custGeom>
            <a:avLst/>
            <a:gdLst/>
            <a:ahLst/>
            <a:cxnLst/>
            <a:rect l="l" t="t" r="r" b="b"/>
            <a:pathLst>
              <a:path w="5620032" h="6856412">
                <a:moveTo>
                  <a:pt x="13187" y="0"/>
                </a:moveTo>
                <a:lnTo>
                  <a:pt x="5620032" y="0"/>
                </a:lnTo>
                <a:lnTo>
                  <a:pt x="5620032" y="6856412"/>
                </a:lnTo>
                <a:lnTo>
                  <a:pt x="0" y="6856412"/>
                </a:lnTo>
                <a:lnTo>
                  <a:pt x="64318" y="6298274"/>
                </a:lnTo>
                <a:cubicBezTo>
                  <a:pt x="203221" y="4970220"/>
                  <a:pt x="240510" y="3632077"/>
                  <a:pt x="97152" y="2276000"/>
                </a:cubicBezTo>
                <a:cubicBezTo>
                  <a:pt x="35713" y="1694824"/>
                  <a:pt x="7455" y="1116942"/>
                  <a:pt x="6154" y="541737"/>
                </a:cubicBezTo>
                <a:close/>
              </a:path>
            </a:pathLst>
          </a:custGeom>
        </p:spPr>
      </p:pic>
      <p:graphicFrame>
        <p:nvGraphicFramePr>
          <p:cNvPr id="7" name="Content Placeholder 2">
            <a:extLst>
              <a:ext uri="{FF2B5EF4-FFF2-40B4-BE49-F238E27FC236}">
                <a16:creationId xmlns:a16="http://schemas.microsoft.com/office/drawing/2014/main" id="{5BF9B20C-E21B-ECDA-0809-09CDA30A4853}"/>
              </a:ext>
            </a:extLst>
          </p:cNvPr>
          <p:cNvGraphicFramePr>
            <a:graphicFrameLocks noGrp="1"/>
          </p:cNvGraphicFramePr>
          <p:nvPr>
            <p:ph idx="1"/>
            <p:extLst>
              <p:ext uri="{D42A27DB-BD31-4B8C-83A1-F6EECF244321}">
                <p14:modId xmlns:p14="http://schemas.microsoft.com/office/powerpoint/2010/main" val="4036973580"/>
              </p:ext>
            </p:extLst>
          </p:nvPr>
        </p:nvGraphicFramePr>
        <p:xfrm>
          <a:off x="481013" y="2286001"/>
          <a:ext cx="5324475" cy="39195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8067348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A poster with a picture of a brain and a map&#10;&#10;Description automatically generated with medium confidence">
            <a:extLst>
              <a:ext uri="{FF2B5EF4-FFF2-40B4-BE49-F238E27FC236}">
                <a16:creationId xmlns:a16="http://schemas.microsoft.com/office/drawing/2014/main" id="{1F267C11-9FA0-287A-0F4D-BBBECF697014}"/>
              </a:ext>
            </a:extLst>
          </p:cNvPr>
          <p:cNvPicPr>
            <a:picLocks noGrp="1" noChangeAspect="1"/>
          </p:cNvPicPr>
          <p:nvPr>
            <p:ph idx="1"/>
          </p:nvPr>
        </p:nvPicPr>
        <p:blipFill>
          <a:blip r:embed="rId2"/>
          <a:srcRect t="22069" r="1" b="727"/>
          <a:stretch/>
        </p:blipFill>
        <p:spPr>
          <a:xfrm>
            <a:off x="196850" y="173518"/>
            <a:ext cx="11798300" cy="6512763"/>
          </a:xfrm>
          <a:prstGeom prst="rect">
            <a:avLst/>
          </a:prstGeom>
        </p:spPr>
      </p:pic>
      <p:sp>
        <p:nvSpPr>
          <p:cNvPr id="4" name="Slide Number Placeholder 3">
            <a:extLst>
              <a:ext uri="{FF2B5EF4-FFF2-40B4-BE49-F238E27FC236}">
                <a16:creationId xmlns:a16="http://schemas.microsoft.com/office/drawing/2014/main" id="{64573667-0AC6-B4BA-A893-9D7D29EFFD11}"/>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12497F21-E1D8-4690-B84C-C92D6C7638D3}" type="slidenum">
              <a:rPr lang="en-US" smtClean="0">
                <a:solidFill>
                  <a:srgbClr val="FFFFFF"/>
                </a:solidFill>
              </a:rPr>
              <a:pPr>
                <a:spcAft>
                  <a:spcPts val="600"/>
                </a:spcAft>
              </a:pPr>
              <a:t>5</a:t>
            </a:fld>
            <a:endParaRPr lang="en-US">
              <a:solidFill>
                <a:srgbClr val="FFFFFF"/>
              </a:solidFill>
            </a:endParaRPr>
          </a:p>
        </p:txBody>
      </p:sp>
    </p:spTree>
    <p:extLst>
      <p:ext uri="{BB962C8B-B14F-4D97-AF65-F5344CB8AC3E}">
        <p14:creationId xmlns:p14="http://schemas.microsoft.com/office/powerpoint/2010/main" val="41390699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1DD2B7-ACE7-E8BB-63C8-B17D0688B336}"/>
              </a:ext>
            </a:extLst>
          </p:cNvPr>
          <p:cNvSpPr>
            <a:spLocks noGrp="1"/>
          </p:cNvSpPr>
          <p:nvPr>
            <p:ph type="title"/>
          </p:nvPr>
        </p:nvSpPr>
        <p:spPr>
          <a:xfrm>
            <a:off x="481011" y="327025"/>
            <a:ext cx="5324477" cy="1630363"/>
          </a:xfrm>
        </p:spPr>
        <p:txBody>
          <a:bodyPr anchor="b">
            <a:normAutofit/>
          </a:bodyPr>
          <a:lstStyle/>
          <a:p>
            <a:r>
              <a:rPr lang="en-US" sz="3600" b="1" dirty="0"/>
              <a:t>RISK FACTORS</a:t>
            </a:r>
          </a:p>
        </p:txBody>
      </p:sp>
      <p:pic>
        <p:nvPicPr>
          <p:cNvPr id="6" name="Picture 5">
            <a:extLst>
              <a:ext uri="{FF2B5EF4-FFF2-40B4-BE49-F238E27FC236}">
                <a16:creationId xmlns:a16="http://schemas.microsoft.com/office/drawing/2014/main" id="{47A39C4F-819C-3170-7D6E-A5702C340999}"/>
              </a:ext>
            </a:extLst>
          </p:cNvPr>
          <p:cNvPicPr>
            <a:picLocks noChangeAspect="1"/>
          </p:cNvPicPr>
          <p:nvPr/>
        </p:nvPicPr>
        <p:blipFill>
          <a:blip r:embed="rId3"/>
          <a:srcRect l="999" r="38391" b="-2"/>
          <a:stretch/>
        </p:blipFill>
        <p:spPr>
          <a:xfrm>
            <a:off x="5966355" y="1"/>
            <a:ext cx="6225645" cy="6856412"/>
          </a:xfrm>
          <a:custGeom>
            <a:avLst/>
            <a:gdLst/>
            <a:ahLst/>
            <a:cxnLst/>
            <a:rect l="l" t="t" r="r" b="b"/>
            <a:pathLst>
              <a:path w="5620032" h="6856412">
                <a:moveTo>
                  <a:pt x="13187" y="0"/>
                </a:moveTo>
                <a:lnTo>
                  <a:pt x="5620032" y="0"/>
                </a:lnTo>
                <a:lnTo>
                  <a:pt x="5620032" y="6856412"/>
                </a:lnTo>
                <a:lnTo>
                  <a:pt x="0" y="6856412"/>
                </a:lnTo>
                <a:lnTo>
                  <a:pt x="64318" y="6298274"/>
                </a:lnTo>
                <a:cubicBezTo>
                  <a:pt x="203221" y="4970220"/>
                  <a:pt x="240510" y="3632077"/>
                  <a:pt x="97152" y="2276000"/>
                </a:cubicBezTo>
                <a:cubicBezTo>
                  <a:pt x="35713" y="1694824"/>
                  <a:pt x="7455" y="1116942"/>
                  <a:pt x="6154" y="541737"/>
                </a:cubicBezTo>
                <a:close/>
              </a:path>
            </a:pathLst>
          </a:custGeom>
        </p:spPr>
      </p:pic>
      <p:graphicFrame>
        <p:nvGraphicFramePr>
          <p:cNvPr id="5" name="Content Placeholder 2">
            <a:extLst>
              <a:ext uri="{FF2B5EF4-FFF2-40B4-BE49-F238E27FC236}">
                <a16:creationId xmlns:a16="http://schemas.microsoft.com/office/drawing/2014/main" id="{428084F0-216C-FC94-3C82-F604E5E0A5BD}"/>
              </a:ext>
            </a:extLst>
          </p:cNvPr>
          <p:cNvGraphicFramePr>
            <a:graphicFrameLocks noGrp="1"/>
          </p:cNvGraphicFramePr>
          <p:nvPr>
            <p:ph idx="1"/>
            <p:extLst>
              <p:ext uri="{D42A27DB-BD31-4B8C-83A1-F6EECF244321}">
                <p14:modId xmlns:p14="http://schemas.microsoft.com/office/powerpoint/2010/main" val="1625621183"/>
              </p:ext>
            </p:extLst>
          </p:nvPr>
        </p:nvGraphicFramePr>
        <p:xfrm>
          <a:off x="481013" y="2286001"/>
          <a:ext cx="5324475" cy="391953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5757292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87" name="Rectangle 2086">
            <a:extLst>
              <a:ext uri="{FF2B5EF4-FFF2-40B4-BE49-F238E27FC236}">
                <a16:creationId xmlns:a16="http://schemas.microsoft.com/office/drawing/2014/main" id="{9D25F302-27C5-414F-97F8-6EA0A6C028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2" name="Picture 4" descr="Premium Vector | Stroke Day Brain Illustration Design">
            <a:extLst>
              <a:ext uri="{FF2B5EF4-FFF2-40B4-BE49-F238E27FC236}">
                <a16:creationId xmlns:a16="http://schemas.microsoft.com/office/drawing/2014/main" id="{8A0433B9-23A4-6EB4-8F55-D8BFB6FA56F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382" r="2" b="2"/>
          <a:stretch/>
        </p:blipFill>
        <p:spPr bwMode="auto">
          <a:xfrm>
            <a:off x="621675" y="623275"/>
            <a:ext cx="5474323" cy="5607882"/>
          </a:xfrm>
          <a:prstGeom prst="rect">
            <a:avLst/>
          </a:prstGeom>
          <a:noFill/>
          <a:extLst>
            <a:ext uri="{909E8E84-426E-40DD-AFC4-6F175D3DCCD1}">
              <a14:hiddenFill xmlns:a14="http://schemas.microsoft.com/office/drawing/2010/main">
                <a:solidFill>
                  <a:srgbClr val="FFFFFF"/>
                </a:solidFill>
              </a14:hiddenFill>
            </a:ext>
          </a:extLst>
        </p:spPr>
      </p:pic>
      <p:sp>
        <p:nvSpPr>
          <p:cNvPr id="2089" name="Right Triangle 2088">
            <a:extLst>
              <a:ext uri="{FF2B5EF4-FFF2-40B4-BE49-F238E27FC236}">
                <a16:creationId xmlns:a16="http://schemas.microsoft.com/office/drawing/2014/main" id="{830A36F8-48C2-4842-A87B-8CE8DF4E7F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91" name="Rectangle 2090">
            <a:extLst>
              <a:ext uri="{FF2B5EF4-FFF2-40B4-BE49-F238E27FC236}">
                <a16:creationId xmlns:a16="http://schemas.microsoft.com/office/drawing/2014/main" id="{086A5A31-B10A-4793-84D4-D785959AE5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5201" y="623275"/>
            <a:ext cx="5141626"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7185ABD-6AD0-5C7C-87A7-64ED578F0AA4}"/>
              </a:ext>
            </a:extLst>
          </p:cNvPr>
          <p:cNvSpPr>
            <a:spLocks noGrp="1"/>
          </p:cNvSpPr>
          <p:nvPr>
            <p:ph type="title"/>
          </p:nvPr>
        </p:nvSpPr>
        <p:spPr>
          <a:xfrm>
            <a:off x="6889833" y="1188637"/>
            <a:ext cx="4218138" cy="1597228"/>
          </a:xfrm>
        </p:spPr>
        <p:txBody>
          <a:bodyPr>
            <a:normAutofit/>
          </a:bodyPr>
          <a:lstStyle/>
          <a:p>
            <a:r>
              <a:rPr lang="en-US" sz="5400" b="1" dirty="0"/>
              <a:t>NEW CDC WARNINGS </a:t>
            </a:r>
          </a:p>
        </p:txBody>
      </p:sp>
      <p:sp>
        <p:nvSpPr>
          <p:cNvPr id="4" name="Rectangle 2">
            <a:extLst>
              <a:ext uri="{FF2B5EF4-FFF2-40B4-BE49-F238E27FC236}">
                <a16:creationId xmlns:a16="http://schemas.microsoft.com/office/drawing/2014/main" id="{FD0DCB77-E77E-A956-1D77-0864FCC782ED}"/>
              </a:ext>
            </a:extLst>
          </p:cNvPr>
          <p:cNvSpPr>
            <a:spLocks noGrp="1" noChangeArrowheads="1"/>
          </p:cNvSpPr>
          <p:nvPr>
            <p:ph idx="1"/>
          </p:nvPr>
        </p:nvSpPr>
        <p:spPr bwMode="auto">
          <a:xfrm>
            <a:off x="6889831" y="2998278"/>
            <a:ext cx="3917505" cy="1893762"/>
          </a:xfrm>
          <a:prstGeom prst="rect">
            <a:avLst/>
          </a:prstGeom>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0" tIns="0" rIns="0" bIns="0" numCol="1" anchor="t" anchorCtr="0" compatLnSpc="1">
            <a:prstTxWarp prst="textNoShape">
              <a:avLst/>
            </a:prstTxWarp>
            <a:norm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rtl="0" eaLnBrk="0" fontAlgn="base" latinLnBrk="0" hangingPunct="0">
              <a:spcBef>
                <a:spcPct val="0"/>
              </a:spcBef>
              <a:spcAft>
                <a:spcPts val="600"/>
              </a:spcAft>
              <a:buClrTx/>
              <a:buSzTx/>
              <a:buFontTx/>
              <a:buNone/>
              <a:tabLst/>
            </a:pPr>
            <a:r>
              <a:rPr lang="en-US" altLang="en-US" sz="2000" b="1" dirty="0">
                <a:latin typeface="Gotham 4r"/>
              </a:rPr>
              <a:t>-   HIGHER 7.8% PREVALENCE &lt;65YRS    </a:t>
            </a:r>
          </a:p>
          <a:p>
            <a:pPr marR="0" lvl="0" defTabSz="914400" rtl="0" eaLnBrk="0" fontAlgn="base" latinLnBrk="0" hangingPunct="0">
              <a:spcBef>
                <a:spcPct val="0"/>
              </a:spcBef>
              <a:spcAft>
                <a:spcPts val="600"/>
              </a:spcAft>
              <a:buClrTx/>
              <a:buSzTx/>
              <a:buFontTx/>
              <a:buChar char="-"/>
              <a:tabLst/>
            </a:pPr>
            <a:r>
              <a:rPr lang="en-US" altLang="en-US" sz="2000" b="1" dirty="0">
                <a:latin typeface="Gotham 4r"/>
              </a:rPr>
              <a:t>INCREASED IN MINORITIES</a:t>
            </a:r>
          </a:p>
          <a:p>
            <a:pPr marR="0" lvl="0" defTabSz="914400" rtl="0" eaLnBrk="0" fontAlgn="base" latinLnBrk="0" hangingPunct="0">
              <a:spcBef>
                <a:spcPct val="0"/>
              </a:spcBef>
              <a:spcAft>
                <a:spcPts val="600"/>
              </a:spcAft>
              <a:buClrTx/>
              <a:buSzTx/>
              <a:buFontTx/>
              <a:buChar char="-"/>
              <a:tabLst/>
            </a:pPr>
            <a:r>
              <a:rPr lang="en-US" altLang="en-US" sz="2000" b="1" dirty="0">
                <a:latin typeface="Gotham 4r"/>
              </a:rPr>
              <a:t>5</a:t>
            </a:r>
            <a:r>
              <a:rPr lang="en-US" altLang="en-US" sz="2000" b="1" baseline="30000" dirty="0">
                <a:latin typeface="Gotham 4r"/>
              </a:rPr>
              <a:t>TH</a:t>
            </a:r>
            <a:r>
              <a:rPr lang="en-US" altLang="en-US" sz="2000" b="1" dirty="0">
                <a:latin typeface="Gotham 4r"/>
              </a:rPr>
              <a:t> CAUSE OF DEATH</a:t>
            </a:r>
          </a:p>
          <a:p>
            <a:pPr marL="0" marR="0" lvl="0" indent="0" defTabSz="914400" rtl="0" eaLnBrk="0" fontAlgn="base" latinLnBrk="0" hangingPunct="0">
              <a:spcBef>
                <a:spcPct val="0"/>
              </a:spcBef>
              <a:spcAft>
                <a:spcPts val="600"/>
              </a:spcAft>
              <a:buClrTx/>
              <a:buSzTx/>
              <a:buNone/>
              <a:tabLst/>
            </a:pPr>
            <a:r>
              <a:rPr lang="en-US" altLang="en-US" sz="2000" b="1" dirty="0">
                <a:latin typeface="Gotham 4r"/>
              </a:rPr>
              <a:t>-   LEADING CAUSE OF DISABILITY</a:t>
            </a:r>
          </a:p>
          <a:p>
            <a:pPr marL="0" marR="0" lvl="0" indent="0" defTabSz="914400" rtl="0" eaLnBrk="0" fontAlgn="base" latinLnBrk="0" hangingPunct="0">
              <a:spcBef>
                <a:spcPct val="0"/>
              </a:spcBef>
              <a:spcAft>
                <a:spcPts val="600"/>
              </a:spcAft>
              <a:buClrTx/>
              <a:buSzTx/>
              <a:buFontTx/>
              <a:buNone/>
              <a:tabLst/>
            </a:pPr>
            <a:endParaRPr lang="en-US" altLang="en-US" sz="2000" dirty="0">
              <a:latin typeface="Gotham 4r"/>
            </a:endParaRPr>
          </a:p>
          <a:p>
            <a:pPr marL="0" marR="0" lvl="0" indent="0" defTabSz="914400" rtl="0" eaLnBrk="0" fontAlgn="base" latinLnBrk="0" hangingPunct="0">
              <a:spcBef>
                <a:spcPct val="0"/>
              </a:spcBef>
              <a:spcAft>
                <a:spcPts val="600"/>
              </a:spcAft>
              <a:buClrTx/>
              <a:buSzTx/>
              <a:buFontTx/>
              <a:buNone/>
              <a:tabLst/>
            </a:pPr>
            <a:endParaRPr lang="en-US" altLang="en-US" sz="2000" dirty="0">
              <a:latin typeface="Gotham 4r"/>
            </a:endParaRPr>
          </a:p>
          <a:p>
            <a:pPr marL="0" marR="0" lvl="0" indent="0" defTabSz="914400" rtl="0" eaLnBrk="0" fontAlgn="base" latinLnBrk="0" hangingPunct="0">
              <a:spcBef>
                <a:spcPct val="0"/>
              </a:spcBef>
              <a:spcAft>
                <a:spcPts val="600"/>
              </a:spcAft>
              <a:buClrTx/>
              <a:buSzTx/>
              <a:buFontTx/>
              <a:buNone/>
              <a:tabLst/>
            </a:pPr>
            <a:endParaRPr kumimoji="0" lang="en-US" altLang="en-US" sz="2000" b="0" i="0" u="none" strike="noStrike" cap="none" normalizeH="0" baseline="0" dirty="0">
              <a:ln>
                <a:noFill/>
              </a:ln>
              <a:effectLst/>
              <a:latin typeface="Gotham 4r"/>
            </a:endParaRPr>
          </a:p>
          <a:p>
            <a:pPr marL="0" marR="0" lvl="0" indent="0" defTabSz="914400" rtl="0" eaLnBrk="0" fontAlgn="base" latinLnBrk="0" hangingPunct="0">
              <a:spcBef>
                <a:spcPct val="0"/>
              </a:spcBef>
              <a:spcAft>
                <a:spcPts val="600"/>
              </a:spcAft>
              <a:buClrTx/>
              <a:buSzTx/>
              <a:buFontTx/>
              <a:buNone/>
              <a:tabLst/>
            </a:pPr>
            <a:endParaRPr kumimoji="0" lang="en-US" altLang="en-US" sz="2000" b="0" i="0" u="none" strike="noStrike" cap="none" normalizeH="0" baseline="0" dirty="0">
              <a:ln>
                <a:noFill/>
              </a:ln>
              <a:effectLst/>
              <a:latin typeface="Arial" panose="020B0604020202020204" pitchFamily="34" charset="0"/>
            </a:endParaRPr>
          </a:p>
        </p:txBody>
      </p:sp>
    </p:spTree>
    <p:extLst>
      <p:ext uri="{BB962C8B-B14F-4D97-AF65-F5344CB8AC3E}">
        <p14:creationId xmlns:p14="http://schemas.microsoft.com/office/powerpoint/2010/main" val="8469757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28">
            <a:extLst>
              <a:ext uri="{FF2B5EF4-FFF2-40B4-BE49-F238E27FC236}">
                <a16:creationId xmlns:a16="http://schemas.microsoft.com/office/drawing/2014/main" id="{B9D7E975-9161-4F2D-AC53-69E1912F6B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Graphic 25" descr="Person with Cane">
            <a:extLst>
              <a:ext uri="{FF2B5EF4-FFF2-40B4-BE49-F238E27FC236}">
                <a16:creationId xmlns:a16="http://schemas.microsoft.com/office/drawing/2014/main" id="{818AF1BC-F11A-4CA6-BE46-3761008688E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12502" y="623275"/>
            <a:ext cx="5607882" cy="5607882"/>
          </a:xfrm>
          <a:prstGeom prst="rect">
            <a:avLst/>
          </a:prstGeom>
        </p:spPr>
      </p:pic>
      <p:sp>
        <p:nvSpPr>
          <p:cNvPr id="31" name="Right Triangle 30">
            <a:extLst>
              <a:ext uri="{FF2B5EF4-FFF2-40B4-BE49-F238E27FC236}">
                <a16:creationId xmlns:a16="http://schemas.microsoft.com/office/drawing/2014/main" id="{827DC2C4-B485-428A-BF4A-472D2967F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ectangle 32">
            <a:extLst>
              <a:ext uri="{FF2B5EF4-FFF2-40B4-BE49-F238E27FC236}">
                <a16:creationId xmlns:a16="http://schemas.microsoft.com/office/drawing/2014/main" id="{463E6235-1649-4B47-9862-4026FC473B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3" y="623275"/>
            <a:ext cx="401217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686FB471-9B00-0DD5-827E-00C6810EAF07}"/>
              </a:ext>
            </a:extLst>
          </p:cNvPr>
          <p:cNvSpPr>
            <a:spLocks noGrp="1"/>
          </p:cNvSpPr>
          <p:nvPr>
            <p:ph type="title"/>
          </p:nvPr>
        </p:nvSpPr>
        <p:spPr>
          <a:xfrm>
            <a:off x="8052497" y="1056640"/>
            <a:ext cx="3197660" cy="3125746"/>
          </a:xfrm>
        </p:spPr>
        <p:txBody>
          <a:bodyPr vert="horz" lIns="91440" tIns="45720" rIns="91440" bIns="45720" rtlCol="0" anchor="b">
            <a:normAutofit/>
          </a:bodyPr>
          <a:lstStyle/>
          <a:p>
            <a:r>
              <a:rPr lang="en-US" sz="4500" b="1" kern="1200" dirty="0">
                <a:solidFill>
                  <a:schemeClr val="tx1"/>
                </a:solidFill>
                <a:latin typeface="+mj-lt"/>
                <a:ea typeface="+mj-ea"/>
                <a:cs typeface="+mj-cs"/>
              </a:rPr>
              <a:t>HIGHER STROKES IN YOUNGER PATIENTS!</a:t>
            </a:r>
          </a:p>
        </p:txBody>
      </p:sp>
      <p:sp>
        <p:nvSpPr>
          <p:cNvPr id="5" name="Text Placeholder 4">
            <a:extLst>
              <a:ext uri="{FF2B5EF4-FFF2-40B4-BE49-F238E27FC236}">
                <a16:creationId xmlns:a16="http://schemas.microsoft.com/office/drawing/2014/main" id="{09CEFFD6-7AAF-AD1C-FA08-C8EA23BC9AC5}"/>
              </a:ext>
            </a:extLst>
          </p:cNvPr>
          <p:cNvSpPr>
            <a:spLocks noGrp="1"/>
          </p:cNvSpPr>
          <p:nvPr>
            <p:ph type="body" idx="1"/>
          </p:nvPr>
        </p:nvSpPr>
        <p:spPr>
          <a:xfrm>
            <a:off x="8052496" y="4301656"/>
            <a:ext cx="2705619" cy="762618"/>
          </a:xfrm>
        </p:spPr>
        <p:txBody>
          <a:bodyPr vert="horz" lIns="91440" tIns="45720" rIns="91440" bIns="45720" rtlCol="0" anchor="t">
            <a:normAutofit/>
          </a:bodyPr>
          <a:lstStyle/>
          <a:p>
            <a:pPr algn="ctr"/>
            <a:r>
              <a:rPr lang="en-US" kern="1200" dirty="0">
                <a:solidFill>
                  <a:schemeClr val="tx1"/>
                </a:solidFill>
                <a:latin typeface="+mn-lt"/>
                <a:ea typeface="+mn-ea"/>
                <a:cs typeface="+mn-cs"/>
              </a:rPr>
              <a:t>CDC 2024!</a:t>
            </a:r>
          </a:p>
        </p:txBody>
      </p:sp>
    </p:spTree>
    <p:extLst>
      <p:ext uri="{BB962C8B-B14F-4D97-AF65-F5344CB8AC3E}">
        <p14:creationId xmlns:p14="http://schemas.microsoft.com/office/powerpoint/2010/main" val="26788209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42" name="Picture 2" descr="Common Stroke Drug May Not Help African-American Women: Researcher">
            <a:extLst>
              <a:ext uri="{FF2B5EF4-FFF2-40B4-BE49-F238E27FC236}">
                <a16:creationId xmlns:a16="http://schemas.microsoft.com/office/drawing/2014/main" id="{A11E46D2-EB5D-AF20-8C61-51063168C16D}"/>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r="3792" b="2"/>
          <a:stretch/>
        </p:blipFill>
        <p:spPr bwMode="auto">
          <a:xfrm>
            <a:off x="547545" y="547545"/>
            <a:ext cx="11088962" cy="57629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602029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9330</TotalTime>
  <Words>1579</Words>
  <Application>Microsoft Office PowerPoint</Application>
  <PresentationFormat>Widescreen</PresentationFormat>
  <Paragraphs>157</Paragraphs>
  <Slides>34</Slides>
  <Notes>4</Notes>
  <HiddenSlides>0</HiddenSlides>
  <MMClips>0</MMClips>
  <ScaleCrop>false</ScaleCrop>
  <HeadingPairs>
    <vt:vector size="4" baseType="variant">
      <vt:variant>
        <vt:lpstr>Theme</vt:lpstr>
      </vt:variant>
      <vt:variant>
        <vt:i4>3</vt:i4>
      </vt:variant>
      <vt:variant>
        <vt:lpstr>Slide Titles</vt:lpstr>
      </vt:variant>
      <vt:variant>
        <vt:i4>34</vt:i4>
      </vt:variant>
    </vt:vector>
  </HeadingPairs>
  <TitlesOfParts>
    <vt:vector size="37" baseType="lpstr">
      <vt:lpstr>Office Theme</vt:lpstr>
      <vt:lpstr>1_Office Theme</vt:lpstr>
      <vt:lpstr>2_Office Theme</vt:lpstr>
      <vt:lpstr>“LEADERSHIP MASTERCLASS”</vt:lpstr>
      <vt:lpstr>Beliefs</vt:lpstr>
      <vt:lpstr>MASTERCLASS MEDICINE</vt:lpstr>
      <vt:lpstr>DEFINITION</vt:lpstr>
      <vt:lpstr>PowerPoint Presentation</vt:lpstr>
      <vt:lpstr>RISK FACTORS</vt:lpstr>
      <vt:lpstr>NEW CDC WARNINGS </vt:lpstr>
      <vt:lpstr>HIGHER STROKES IN YOUNGER PATIENTS!</vt:lpstr>
      <vt:lpstr>PowerPoint Presentation</vt:lpstr>
      <vt:lpstr>PHYSICIAN/PATIENT RELATIONSHIP</vt:lpstr>
      <vt:lpstr>TYPES OF STROKE</vt:lpstr>
      <vt:lpstr>ISCHEMIC STROKE</vt:lpstr>
      <vt:lpstr>BLEEDING STROKE</vt:lpstr>
      <vt:lpstr>Common signs of a stroke in women</vt:lpstr>
      <vt:lpstr>COMMON SIGNS OF STROKE IN MEN</vt:lpstr>
      <vt:lpstr>RISK FACTORS</vt:lpstr>
      <vt:lpstr>CAUSES</vt:lpstr>
      <vt:lpstr>PowerPoint Presentation</vt:lpstr>
      <vt:lpstr>PowerPoint Presentation</vt:lpstr>
      <vt:lpstr>YOU WANT HOSPITAL WITH A STROKE CENTER!</vt:lpstr>
      <vt:lpstr>EMERGENCY TREATMENT OF  STROKE</vt:lpstr>
      <vt:lpstr>THROMBECTOMY/HEMOSTASIS</vt:lpstr>
      <vt:lpstr>PREVENTION</vt:lpstr>
      <vt:lpstr>PowerPoint Presentation</vt:lpstr>
      <vt:lpstr>PowerPoint Presentation</vt:lpstr>
      <vt:lpstr>PREVENTION</vt:lpstr>
      <vt:lpstr>HEART HEALTHY LIFESTYLE</vt:lpstr>
      <vt:lpstr>PowerPoint Presentation</vt:lpstr>
      <vt:lpstr>PERSEVERANCE</vt:lpstr>
      <vt:lpstr>SUMMARY</vt:lpstr>
      <vt:lpstr>My Basic Principles!</vt:lpstr>
      <vt:lpstr>PODCAST: LEADERSHIP MASTERCLASS SERIES ADDED TO:</vt:lpstr>
      <vt:lpstr>“BE THE CHANGE YOU WANT TO SEE IN THE WORLD” </vt:lpstr>
      <vt:lpstr>“LEADERSHIP MASTERCLASS”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“LEADERSHIP MASTERCLASS”</dc:title>
  <dc:creator>william choctaw</dc:creator>
  <cp:lastModifiedBy>william choctaw</cp:lastModifiedBy>
  <cp:revision>2</cp:revision>
  <dcterms:created xsi:type="dcterms:W3CDTF">2024-08-21T15:47:21Z</dcterms:created>
  <dcterms:modified xsi:type="dcterms:W3CDTF">2024-08-30T17:21:37Z</dcterms:modified>
</cp:coreProperties>
</file>